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1"/>
  </p:notesMasterIdLst>
  <p:sldIdLst>
    <p:sldId id="282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5" r:id="rId13"/>
    <p:sldId id="277" r:id="rId14"/>
    <p:sldId id="276" r:id="rId15"/>
    <p:sldId id="279" r:id="rId16"/>
    <p:sldId id="280" r:id="rId17"/>
    <p:sldId id="281" r:id="rId18"/>
    <p:sldId id="278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83" r:id="rId29"/>
    <p:sldId id="284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Hiragino Maru Gothic ProN W4" panose="020F0400000000000000" pitchFamily="34" charset="-128"/>
      <p:regular r:id="rId36"/>
    </p:embeddedFont>
    <p:embeddedFont>
      <p:font typeface="Nunito" pitchFamily="2" charset="77"/>
      <p:regular r:id="rId37"/>
      <p:bold r:id="rId38"/>
      <p:italic r:id="rId39"/>
      <p:boldItalic r:id="rId40"/>
    </p:embeddedFont>
    <p:embeddedFont>
      <p:font typeface="Nunito Black" pitchFamily="2" charset="77"/>
      <p:bold r:id="rId41"/>
      <p:italic r:id="rId42"/>
      <p:boldItalic r:id="rId43"/>
    </p:embeddedFont>
    <p:embeddedFont>
      <p:font typeface="Nunito ExtraBold" pitchFamily="2" charset="77"/>
      <p:bold r:id="rId44"/>
      <p:italic r:id="rId45"/>
      <p:boldItalic r:id="rId46"/>
    </p:embeddedFont>
    <p:embeddedFont>
      <p:font typeface="Nunito Light" pitchFamily="2" charset="77"/>
      <p:regular r:id="rId47"/>
      <p:italic r:id="rId48"/>
    </p:embeddedFont>
    <p:embeddedFont>
      <p:font typeface="Nunito Medium" pitchFamily="2" charset="77"/>
      <p:regular r:id="rId49"/>
      <p: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 z lingo" id="{201CC621-F628-2B42-9661-4247506F5ABF}">
          <p14:sldIdLst>
            <p14:sldId id="282"/>
            <p14:sldId id="28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canto" id="{9BAC98B0-4AED-1246-AE5F-5568CF780313}">
          <p14:sldIdLst>
            <p14:sldId id="275"/>
            <p14:sldId id="277"/>
            <p14:sldId id="276"/>
            <p14:sldId id="279"/>
            <p14:sldId id="280"/>
            <p14:sldId id="281"/>
          </p14:sldIdLst>
        </p14:section>
        <p14:section name="what she actually means" id="{400474DB-17C2-3D49-9CBA-F4BE542D985D}">
          <p14:sldIdLst>
            <p14:sldId id="278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others" id="{8C4F21CA-0B8A-D740-94A8-0AFE9FF932D7}">
          <p14:sldIdLst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700"/>
    <a:srgbClr val="1E2639"/>
    <a:srgbClr val="62D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1"/>
    <p:restoredTop sz="94719"/>
  </p:normalViewPr>
  <p:slideViewPr>
    <p:cSldViewPr snapToGrid="0">
      <p:cViewPr varScale="1">
        <p:scale>
          <a:sx n="148" d="100"/>
          <a:sy n="148" d="100"/>
        </p:scale>
        <p:origin x="1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5C103-C1A6-CC44-95F8-6EF89BFAE25B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9D902-CC71-4F4F-BDDA-3E732881B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657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9D902-CC71-4F4F-BDDA-3E732881BAB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24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tatic 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01EE5-8F61-C0FA-811C-474CE179FB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4901288"/>
            <a:ext cx="10058400" cy="914096"/>
          </a:xfrm>
        </p:spPr>
        <p:txBody>
          <a:bodyPr lIns="0" tIns="0" rIns="0" bIns="0" anchor="b">
            <a:sp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duolingo</a:t>
            </a:r>
            <a:r>
              <a:rPr lang="en-GB" dirty="0"/>
              <a:t>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81E85-7FFD-5E58-BB4F-A9CCD5881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6006229"/>
            <a:ext cx="10058400" cy="341632"/>
          </a:xfr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by @</a:t>
            </a:r>
            <a:r>
              <a:rPr lang="en-GB" dirty="0" err="1"/>
              <a:t>dstoryco</a:t>
            </a:r>
            <a:endParaRPr lang="en-GB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F7B44C-DB3E-2C37-68E1-5FF1EF1DE80C}"/>
              </a:ext>
            </a:extLst>
          </p:cNvPr>
          <p:cNvGrpSpPr/>
          <p:nvPr userDrawn="1"/>
        </p:nvGrpSpPr>
        <p:grpSpPr>
          <a:xfrm>
            <a:off x="3186430" y="800084"/>
            <a:ext cx="5819525" cy="3812972"/>
            <a:chOff x="3186430" y="800084"/>
            <a:chExt cx="5819525" cy="381297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B64B3F-B101-8CE5-C955-6F42B0CC46B9}"/>
                </a:ext>
              </a:extLst>
            </p:cNvPr>
            <p:cNvSpPr/>
            <p:nvPr/>
          </p:nvSpPr>
          <p:spPr>
            <a:xfrm>
              <a:off x="4280216" y="800084"/>
              <a:ext cx="1285847" cy="1355222"/>
            </a:xfrm>
            <a:custGeom>
              <a:avLst/>
              <a:gdLst>
                <a:gd name="connsiteX0" fmla="*/ 274804 w 1285847"/>
                <a:gd name="connsiteY0" fmla="*/ 36705 h 1355222"/>
                <a:gd name="connsiteX1" fmla="*/ 1255823 w 1285847"/>
                <a:gd name="connsiteY1" fmla="*/ 1100100 h 1355222"/>
                <a:gd name="connsiteX2" fmla="*/ 1219491 w 1285847"/>
                <a:gd name="connsiteY2" fmla="*/ 1281361 h 1355222"/>
                <a:gd name="connsiteX3" fmla="*/ 226357 w 1285847"/>
                <a:gd name="connsiteY3" fmla="*/ 1063850 h 1355222"/>
                <a:gd name="connsiteX4" fmla="*/ 111297 w 1285847"/>
                <a:gd name="connsiteY4" fmla="*/ 54831 h 1355222"/>
                <a:gd name="connsiteX5" fmla="*/ 274804 w 1285847"/>
                <a:gd name="connsiteY5" fmla="*/ 36705 h 135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7" h="1355222">
                  <a:moveTo>
                    <a:pt x="274804" y="36705"/>
                  </a:moveTo>
                  <a:lnTo>
                    <a:pt x="1255823" y="1100100"/>
                  </a:lnTo>
                  <a:cubicBezTo>
                    <a:pt x="1310328" y="1154477"/>
                    <a:pt x="1286104" y="1245111"/>
                    <a:pt x="1219491" y="1281361"/>
                  </a:cubicBezTo>
                  <a:cubicBezTo>
                    <a:pt x="880370" y="1432412"/>
                    <a:pt x="480693" y="1347826"/>
                    <a:pt x="226357" y="1063850"/>
                  </a:cubicBezTo>
                  <a:cubicBezTo>
                    <a:pt x="-27986" y="779875"/>
                    <a:pt x="-70375" y="375059"/>
                    <a:pt x="111297" y="54831"/>
                  </a:cubicBezTo>
                  <a:cubicBezTo>
                    <a:pt x="153687" y="-11631"/>
                    <a:pt x="220299" y="-17673"/>
                    <a:pt x="274804" y="36705"/>
                  </a:cubicBezTo>
                  <a:close/>
                </a:path>
              </a:pathLst>
            </a:custGeom>
            <a:solidFill>
              <a:srgbClr val="89E219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FEBD465-E315-14DE-63E6-B627B697A40D}"/>
                </a:ext>
              </a:extLst>
            </p:cNvPr>
            <p:cNvSpPr/>
            <p:nvPr/>
          </p:nvSpPr>
          <p:spPr>
            <a:xfrm>
              <a:off x="5242164" y="1720758"/>
              <a:ext cx="1701866" cy="2137089"/>
            </a:xfrm>
            <a:custGeom>
              <a:avLst/>
              <a:gdLst>
                <a:gd name="connsiteX0" fmla="*/ 160650 w 1701866"/>
                <a:gd name="connsiteY0" fmla="*/ 46502 h 2137089"/>
                <a:gd name="connsiteX1" fmla="*/ 1541353 w 1701866"/>
                <a:gd name="connsiteY1" fmla="*/ 46502 h 2137089"/>
                <a:gd name="connsiteX2" fmla="*/ 1480798 w 1701866"/>
                <a:gd name="connsiteY2" fmla="*/ 2137046 h 2137089"/>
                <a:gd name="connsiteX3" fmla="*/ 844944 w 1701866"/>
                <a:gd name="connsiteY3" fmla="*/ 2137046 h 2137089"/>
                <a:gd name="connsiteX4" fmla="*/ 233320 w 1701866"/>
                <a:gd name="connsiteY4" fmla="*/ 2137046 h 2137089"/>
                <a:gd name="connsiteX5" fmla="*/ 160650 w 1701866"/>
                <a:gd name="connsiteY5" fmla="*/ 46502 h 213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866" h="2137089">
                  <a:moveTo>
                    <a:pt x="160650" y="46502"/>
                  </a:moveTo>
                  <a:cubicBezTo>
                    <a:pt x="517938" y="409024"/>
                    <a:pt x="1147734" y="409024"/>
                    <a:pt x="1541353" y="46502"/>
                  </a:cubicBezTo>
                  <a:cubicBezTo>
                    <a:pt x="1934972" y="-316018"/>
                    <a:pt x="1480798" y="2149127"/>
                    <a:pt x="1480798" y="2137046"/>
                  </a:cubicBezTo>
                  <a:cubicBezTo>
                    <a:pt x="1480798" y="2137046"/>
                    <a:pt x="1268844" y="2131005"/>
                    <a:pt x="844944" y="2137046"/>
                  </a:cubicBezTo>
                  <a:cubicBezTo>
                    <a:pt x="729891" y="2137046"/>
                    <a:pt x="523995" y="2137046"/>
                    <a:pt x="233320" y="2137046"/>
                  </a:cubicBezTo>
                  <a:cubicBezTo>
                    <a:pt x="-51297" y="505698"/>
                    <a:pt x="-75520" y="-195177"/>
                    <a:pt x="160650" y="46502"/>
                  </a:cubicBezTo>
                  <a:close/>
                </a:path>
              </a:pathLst>
            </a:custGeom>
            <a:solidFill>
              <a:srgbClr val="89E219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D2482BF-9CCC-F652-91E2-9CD12C931F95}"/>
                </a:ext>
              </a:extLst>
            </p:cNvPr>
            <p:cNvSpPr/>
            <p:nvPr/>
          </p:nvSpPr>
          <p:spPr>
            <a:xfrm>
              <a:off x="3718266" y="1054381"/>
              <a:ext cx="1284615" cy="1360731"/>
            </a:xfrm>
            <a:custGeom>
              <a:avLst/>
              <a:gdLst>
                <a:gd name="connsiteX0" fmla="*/ 297794 w 1284615"/>
                <a:gd name="connsiteY0" fmla="*/ 36173 h 1360731"/>
                <a:gd name="connsiteX1" fmla="*/ 1254597 w 1284615"/>
                <a:gd name="connsiteY1" fmla="*/ 1105609 h 1360731"/>
                <a:gd name="connsiteX2" fmla="*/ 1218258 w 1284615"/>
                <a:gd name="connsiteY2" fmla="*/ 1286870 h 1360731"/>
                <a:gd name="connsiteX3" fmla="*/ 225124 w 1284615"/>
                <a:gd name="connsiteY3" fmla="*/ 1069360 h 1360731"/>
                <a:gd name="connsiteX4" fmla="*/ 116123 w 1284615"/>
                <a:gd name="connsiteY4" fmla="*/ 60341 h 1360731"/>
                <a:gd name="connsiteX5" fmla="*/ 297794 w 1284615"/>
                <a:gd name="connsiteY5" fmla="*/ 36173 h 136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615" h="1360731">
                  <a:moveTo>
                    <a:pt x="297794" y="36173"/>
                  </a:moveTo>
                  <a:lnTo>
                    <a:pt x="1254597" y="1105609"/>
                  </a:lnTo>
                  <a:cubicBezTo>
                    <a:pt x="1309094" y="1159987"/>
                    <a:pt x="1284871" y="1250621"/>
                    <a:pt x="1218258" y="1286870"/>
                  </a:cubicBezTo>
                  <a:cubicBezTo>
                    <a:pt x="879143" y="1437922"/>
                    <a:pt x="479467" y="1353335"/>
                    <a:pt x="225124" y="1069360"/>
                  </a:cubicBezTo>
                  <a:cubicBezTo>
                    <a:pt x="-29214" y="785384"/>
                    <a:pt x="-71604" y="380568"/>
                    <a:pt x="116123" y="60341"/>
                  </a:cubicBezTo>
                  <a:cubicBezTo>
                    <a:pt x="152460" y="-12164"/>
                    <a:pt x="243290" y="-18206"/>
                    <a:pt x="297794" y="36173"/>
                  </a:cubicBezTo>
                  <a:close/>
                </a:path>
              </a:pathLst>
            </a:custGeom>
            <a:solidFill>
              <a:srgbClr val="89E219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95A5475-232B-913C-3873-3528AAF13FAF}"/>
                </a:ext>
              </a:extLst>
            </p:cNvPr>
            <p:cNvSpPr/>
            <p:nvPr/>
          </p:nvSpPr>
          <p:spPr>
            <a:xfrm>
              <a:off x="3186430" y="1386614"/>
              <a:ext cx="2591837" cy="3226442"/>
            </a:xfrm>
            <a:custGeom>
              <a:avLst/>
              <a:gdLst>
                <a:gd name="connsiteX0" fmla="*/ 1277754 w 2591837"/>
                <a:gd name="connsiteY0" fmla="*/ 0 h 3226442"/>
                <a:gd name="connsiteX1" fmla="*/ 1314086 w 2591837"/>
                <a:gd name="connsiteY1" fmla="*/ 0 h 3226442"/>
                <a:gd name="connsiteX2" fmla="*/ 2591838 w 2591837"/>
                <a:gd name="connsiteY2" fmla="*/ 1274869 h 3226442"/>
                <a:gd name="connsiteX3" fmla="*/ 2591838 w 2591837"/>
                <a:gd name="connsiteY3" fmla="*/ 1951576 h 3226442"/>
                <a:gd name="connsiteX4" fmla="*/ 1314086 w 2591837"/>
                <a:gd name="connsiteY4" fmla="*/ 3226442 h 3226442"/>
                <a:gd name="connsiteX5" fmla="*/ 1277754 w 2591837"/>
                <a:gd name="connsiteY5" fmla="*/ 3226442 h 3226442"/>
                <a:gd name="connsiteX6" fmla="*/ 0 w 2591837"/>
                <a:gd name="connsiteY6" fmla="*/ 1951576 h 3226442"/>
                <a:gd name="connsiteX7" fmla="*/ 0 w 2591837"/>
                <a:gd name="connsiteY7" fmla="*/ 1280910 h 3226442"/>
                <a:gd name="connsiteX8" fmla="*/ 1277754 w 2591837"/>
                <a:gd name="connsiteY8" fmla="*/ 0 h 322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837" h="3226442">
                  <a:moveTo>
                    <a:pt x="1277754" y="0"/>
                  </a:moveTo>
                  <a:lnTo>
                    <a:pt x="1314086" y="0"/>
                  </a:lnTo>
                  <a:cubicBezTo>
                    <a:pt x="2022603" y="0"/>
                    <a:pt x="2591838" y="573994"/>
                    <a:pt x="2591838" y="1274869"/>
                  </a:cubicBezTo>
                  <a:lnTo>
                    <a:pt x="2591838" y="1951576"/>
                  </a:lnTo>
                  <a:cubicBezTo>
                    <a:pt x="2591838" y="2658491"/>
                    <a:pt x="2016546" y="3226442"/>
                    <a:pt x="1314086" y="3226442"/>
                  </a:cubicBezTo>
                  <a:lnTo>
                    <a:pt x="1277754" y="3226442"/>
                  </a:lnTo>
                  <a:cubicBezTo>
                    <a:pt x="569236" y="3226442"/>
                    <a:pt x="0" y="2652451"/>
                    <a:pt x="0" y="1951576"/>
                  </a:cubicBezTo>
                  <a:lnTo>
                    <a:pt x="0" y="1280910"/>
                  </a:lnTo>
                  <a:cubicBezTo>
                    <a:pt x="0" y="573994"/>
                    <a:pt x="569236" y="0"/>
                    <a:pt x="1277754" y="0"/>
                  </a:cubicBezTo>
                  <a:close/>
                </a:path>
              </a:pathLst>
            </a:custGeom>
            <a:solidFill>
              <a:srgbClr val="89E219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6B6505B-B700-D389-D2F5-F2522E206119}"/>
                </a:ext>
              </a:extLst>
            </p:cNvPr>
            <p:cNvSpPr/>
            <p:nvPr/>
          </p:nvSpPr>
          <p:spPr>
            <a:xfrm>
              <a:off x="6638435" y="800084"/>
              <a:ext cx="1284616" cy="1355222"/>
            </a:xfrm>
            <a:custGeom>
              <a:avLst/>
              <a:gdLst>
                <a:gd name="connsiteX0" fmla="*/ 992875 w 1284616"/>
                <a:gd name="connsiteY0" fmla="*/ 36705 h 1355222"/>
                <a:gd name="connsiteX1" fmla="*/ 30021 w 1284616"/>
                <a:gd name="connsiteY1" fmla="*/ 1100100 h 1355222"/>
                <a:gd name="connsiteX2" fmla="*/ 66353 w 1284616"/>
                <a:gd name="connsiteY2" fmla="*/ 1281361 h 1355222"/>
                <a:gd name="connsiteX3" fmla="*/ 1059488 w 1284616"/>
                <a:gd name="connsiteY3" fmla="*/ 1063850 h 1355222"/>
                <a:gd name="connsiteX4" fmla="*/ 1168496 w 1284616"/>
                <a:gd name="connsiteY4" fmla="*/ 54831 h 1355222"/>
                <a:gd name="connsiteX5" fmla="*/ 992875 w 1284616"/>
                <a:gd name="connsiteY5" fmla="*/ 36705 h 135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616" h="1355222">
                  <a:moveTo>
                    <a:pt x="992875" y="36705"/>
                  </a:moveTo>
                  <a:lnTo>
                    <a:pt x="30021" y="1100100"/>
                  </a:lnTo>
                  <a:cubicBezTo>
                    <a:pt x="-24477" y="1154477"/>
                    <a:pt x="-260" y="1245111"/>
                    <a:pt x="66353" y="1281361"/>
                  </a:cubicBezTo>
                  <a:cubicBezTo>
                    <a:pt x="405475" y="1432412"/>
                    <a:pt x="805151" y="1347826"/>
                    <a:pt x="1059488" y="1063850"/>
                  </a:cubicBezTo>
                  <a:cubicBezTo>
                    <a:pt x="1313830" y="779875"/>
                    <a:pt x="1356220" y="375059"/>
                    <a:pt x="1168496" y="54831"/>
                  </a:cubicBezTo>
                  <a:cubicBezTo>
                    <a:pt x="1132158" y="-11631"/>
                    <a:pt x="1041322" y="-17673"/>
                    <a:pt x="992875" y="36705"/>
                  </a:cubicBezTo>
                  <a:close/>
                </a:path>
              </a:pathLst>
            </a:custGeom>
            <a:solidFill>
              <a:srgbClr val="89E219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4DDBD93-3CD6-5167-B087-110FD0A1A6D9}"/>
                </a:ext>
              </a:extLst>
            </p:cNvPr>
            <p:cNvSpPr/>
            <p:nvPr/>
          </p:nvSpPr>
          <p:spPr>
            <a:xfrm>
              <a:off x="7195558" y="1054381"/>
              <a:ext cx="1284617" cy="1360731"/>
            </a:xfrm>
            <a:custGeom>
              <a:avLst/>
              <a:gdLst>
                <a:gd name="connsiteX0" fmla="*/ 992878 w 1284617"/>
                <a:gd name="connsiteY0" fmla="*/ 36173 h 1360731"/>
                <a:gd name="connsiteX1" fmla="*/ 30024 w 1284617"/>
                <a:gd name="connsiteY1" fmla="*/ 1105609 h 1360731"/>
                <a:gd name="connsiteX2" fmla="*/ 66356 w 1284617"/>
                <a:gd name="connsiteY2" fmla="*/ 1286870 h 1360731"/>
                <a:gd name="connsiteX3" fmla="*/ 1059490 w 1284617"/>
                <a:gd name="connsiteY3" fmla="*/ 1069360 h 1360731"/>
                <a:gd name="connsiteX4" fmla="*/ 1168493 w 1284617"/>
                <a:gd name="connsiteY4" fmla="*/ 60341 h 1360731"/>
                <a:gd name="connsiteX5" fmla="*/ 992878 w 1284617"/>
                <a:gd name="connsiteY5" fmla="*/ 36173 h 136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617" h="1360731">
                  <a:moveTo>
                    <a:pt x="992878" y="36173"/>
                  </a:moveTo>
                  <a:lnTo>
                    <a:pt x="30024" y="1105609"/>
                  </a:lnTo>
                  <a:cubicBezTo>
                    <a:pt x="-24480" y="1159987"/>
                    <a:pt x="-257" y="1250621"/>
                    <a:pt x="66356" y="1286870"/>
                  </a:cubicBezTo>
                  <a:cubicBezTo>
                    <a:pt x="405478" y="1437922"/>
                    <a:pt x="805154" y="1353335"/>
                    <a:pt x="1059490" y="1069360"/>
                  </a:cubicBezTo>
                  <a:cubicBezTo>
                    <a:pt x="1313833" y="785384"/>
                    <a:pt x="1356223" y="380568"/>
                    <a:pt x="1168493" y="60341"/>
                  </a:cubicBezTo>
                  <a:cubicBezTo>
                    <a:pt x="1138218" y="-12164"/>
                    <a:pt x="1047382" y="-18206"/>
                    <a:pt x="992878" y="36173"/>
                  </a:cubicBezTo>
                  <a:close/>
                </a:path>
              </a:pathLst>
            </a:custGeom>
            <a:solidFill>
              <a:srgbClr val="89E219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C5A4070-1D06-F657-2424-5EB548607590}"/>
                </a:ext>
              </a:extLst>
            </p:cNvPr>
            <p:cNvSpPr/>
            <p:nvPr/>
          </p:nvSpPr>
          <p:spPr>
            <a:xfrm>
              <a:off x="6414073" y="1386614"/>
              <a:ext cx="2591882" cy="3226442"/>
            </a:xfrm>
            <a:custGeom>
              <a:avLst/>
              <a:gdLst>
                <a:gd name="connsiteX0" fmla="*/ 1277799 w 2591882"/>
                <a:gd name="connsiteY0" fmla="*/ 0 h 3226442"/>
                <a:gd name="connsiteX1" fmla="*/ 1314131 w 2591882"/>
                <a:gd name="connsiteY1" fmla="*/ 0 h 3226442"/>
                <a:gd name="connsiteX2" fmla="*/ 2591883 w 2591882"/>
                <a:gd name="connsiteY2" fmla="*/ 1274869 h 3226442"/>
                <a:gd name="connsiteX3" fmla="*/ 2591883 w 2591882"/>
                <a:gd name="connsiteY3" fmla="*/ 1951576 h 3226442"/>
                <a:gd name="connsiteX4" fmla="*/ 1314131 w 2591882"/>
                <a:gd name="connsiteY4" fmla="*/ 3226442 h 3226442"/>
                <a:gd name="connsiteX5" fmla="*/ 1283850 w 2591882"/>
                <a:gd name="connsiteY5" fmla="*/ 3226442 h 3226442"/>
                <a:gd name="connsiteX6" fmla="*/ 6099 w 2591882"/>
                <a:gd name="connsiteY6" fmla="*/ 1957616 h 3226442"/>
                <a:gd name="connsiteX7" fmla="*/ 48 w 2591882"/>
                <a:gd name="connsiteY7" fmla="*/ 1280910 h 3226442"/>
                <a:gd name="connsiteX8" fmla="*/ 1277799 w 2591882"/>
                <a:gd name="connsiteY8" fmla="*/ 0 h 322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882" h="3226442">
                  <a:moveTo>
                    <a:pt x="1277799" y="0"/>
                  </a:moveTo>
                  <a:lnTo>
                    <a:pt x="1314131" y="0"/>
                  </a:lnTo>
                  <a:cubicBezTo>
                    <a:pt x="2022649" y="0"/>
                    <a:pt x="2591883" y="573994"/>
                    <a:pt x="2591883" y="1274869"/>
                  </a:cubicBezTo>
                  <a:lnTo>
                    <a:pt x="2591883" y="1951576"/>
                  </a:lnTo>
                  <a:cubicBezTo>
                    <a:pt x="2591883" y="2658491"/>
                    <a:pt x="2016591" y="3226442"/>
                    <a:pt x="1314131" y="3226442"/>
                  </a:cubicBezTo>
                  <a:lnTo>
                    <a:pt x="1283850" y="3226442"/>
                  </a:lnTo>
                  <a:cubicBezTo>
                    <a:pt x="581391" y="3226442"/>
                    <a:pt x="12156" y="2658491"/>
                    <a:pt x="6099" y="1957616"/>
                  </a:cubicBezTo>
                  <a:lnTo>
                    <a:pt x="48" y="1280910"/>
                  </a:lnTo>
                  <a:cubicBezTo>
                    <a:pt x="-6010" y="573994"/>
                    <a:pt x="563225" y="0"/>
                    <a:pt x="1277799" y="0"/>
                  </a:cubicBezTo>
                  <a:close/>
                </a:path>
              </a:pathLst>
            </a:custGeom>
            <a:solidFill>
              <a:srgbClr val="89E219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4072FE2-C897-73AB-156E-C129A6595BF6}"/>
                </a:ext>
              </a:extLst>
            </p:cNvPr>
            <p:cNvSpPr/>
            <p:nvPr/>
          </p:nvSpPr>
          <p:spPr>
            <a:xfrm>
              <a:off x="5651099" y="3344223"/>
              <a:ext cx="908355" cy="1051315"/>
            </a:xfrm>
            <a:custGeom>
              <a:avLst/>
              <a:gdLst>
                <a:gd name="connsiteX0" fmla="*/ 454175 w 908355"/>
                <a:gd name="connsiteY0" fmla="*/ 0 h 1051315"/>
                <a:gd name="connsiteX1" fmla="*/ 908356 w 908355"/>
                <a:gd name="connsiteY1" fmla="*/ 453156 h 1051315"/>
                <a:gd name="connsiteX2" fmla="*/ 908356 w 908355"/>
                <a:gd name="connsiteY2" fmla="*/ 598160 h 1051315"/>
                <a:gd name="connsiteX3" fmla="*/ 454175 w 908355"/>
                <a:gd name="connsiteY3" fmla="*/ 1051316 h 1051315"/>
                <a:gd name="connsiteX4" fmla="*/ 0 w 908355"/>
                <a:gd name="connsiteY4" fmla="*/ 598160 h 1051315"/>
                <a:gd name="connsiteX5" fmla="*/ 0 w 908355"/>
                <a:gd name="connsiteY5" fmla="*/ 453156 h 1051315"/>
                <a:gd name="connsiteX6" fmla="*/ 454175 w 908355"/>
                <a:gd name="connsiteY6" fmla="*/ 0 h 1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8355" h="1051315">
                  <a:moveTo>
                    <a:pt x="454175" y="0"/>
                  </a:moveTo>
                  <a:cubicBezTo>
                    <a:pt x="702460" y="0"/>
                    <a:pt x="908356" y="205429"/>
                    <a:pt x="908356" y="453156"/>
                  </a:cubicBezTo>
                  <a:lnTo>
                    <a:pt x="908356" y="598160"/>
                  </a:lnTo>
                  <a:cubicBezTo>
                    <a:pt x="908356" y="845886"/>
                    <a:pt x="702460" y="1051316"/>
                    <a:pt x="454175" y="1051316"/>
                  </a:cubicBezTo>
                  <a:cubicBezTo>
                    <a:pt x="205896" y="1051316"/>
                    <a:pt x="0" y="845886"/>
                    <a:pt x="0" y="598160"/>
                  </a:cubicBezTo>
                  <a:lnTo>
                    <a:pt x="0" y="453156"/>
                  </a:lnTo>
                  <a:cubicBezTo>
                    <a:pt x="0" y="205429"/>
                    <a:pt x="205896" y="0"/>
                    <a:pt x="454175" y="0"/>
                  </a:cubicBezTo>
                  <a:close/>
                </a:path>
              </a:pathLst>
            </a:custGeom>
            <a:solidFill>
              <a:srgbClr val="F49000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1B7EAD4-ECF1-2FB6-AA05-B83AB549B19A}"/>
                </a:ext>
              </a:extLst>
            </p:cNvPr>
            <p:cNvSpPr/>
            <p:nvPr/>
          </p:nvSpPr>
          <p:spPr>
            <a:xfrm>
              <a:off x="5475484" y="3344223"/>
              <a:ext cx="1247470" cy="634416"/>
            </a:xfrm>
            <a:custGeom>
              <a:avLst/>
              <a:gdLst>
                <a:gd name="connsiteX0" fmla="*/ 0 w 1247470"/>
                <a:gd name="connsiteY0" fmla="*/ 483365 h 634416"/>
                <a:gd name="connsiteX1" fmla="*/ 635847 w 1247470"/>
                <a:gd name="connsiteY1" fmla="*/ 0 h 634416"/>
                <a:gd name="connsiteX2" fmla="*/ 1247470 w 1247470"/>
                <a:gd name="connsiteY2" fmla="*/ 483365 h 634416"/>
                <a:gd name="connsiteX3" fmla="*/ 1247470 w 1247470"/>
                <a:gd name="connsiteY3" fmla="*/ 507533 h 634416"/>
                <a:gd name="connsiteX4" fmla="*/ 1223254 w 1247470"/>
                <a:gd name="connsiteY4" fmla="*/ 531702 h 634416"/>
                <a:gd name="connsiteX5" fmla="*/ 635847 w 1247470"/>
                <a:gd name="connsiteY5" fmla="*/ 634416 h 634416"/>
                <a:gd name="connsiteX6" fmla="*/ 611624 w 1247470"/>
                <a:gd name="connsiteY6" fmla="*/ 634416 h 634416"/>
                <a:gd name="connsiteX7" fmla="*/ 24223 w 1247470"/>
                <a:gd name="connsiteY7" fmla="*/ 531702 h 634416"/>
                <a:gd name="connsiteX8" fmla="*/ 0 w 1247470"/>
                <a:gd name="connsiteY8" fmla="*/ 507533 h 634416"/>
                <a:gd name="connsiteX9" fmla="*/ 0 w 1247470"/>
                <a:gd name="connsiteY9" fmla="*/ 483365 h 63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7470" h="634416">
                  <a:moveTo>
                    <a:pt x="0" y="483365"/>
                  </a:moveTo>
                  <a:cubicBezTo>
                    <a:pt x="54498" y="205429"/>
                    <a:pt x="320949" y="0"/>
                    <a:pt x="635847" y="0"/>
                  </a:cubicBezTo>
                  <a:cubicBezTo>
                    <a:pt x="932579" y="0"/>
                    <a:pt x="1192973" y="211477"/>
                    <a:pt x="1247470" y="483365"/>
                  </a:cubicBezTo>
                  <a:lnTo>
                    <a:pt x="1247470" y="507533"/>
                  </a:lnTo>
                  <a:cubicBezTo>
                    <a:pt x="1247470" y="525661"/>
                    <a:pt x="1241420" y="537742"/>
                    <a:pt x="1223254" y="531702"/>
                  </a:cubicBezTo>
                  <a:lnTo>
                    <a:pt x="635847" y="634416"/>
                  </a:lnTo>
                  <a:cubicBezTo>
                    <a:pt x="623739" y="634416"/>
                    <a:pt x="623739" y="634416"/>
                    <a:pt x="611624" y="634416"/>
                  </a:cubicBezTo>
                  <a:lnTo>
                    <a:pt x="24223" y="531702"/>
                  </a:lnTo>
                  <a:cubicBezTo>
                    <a:pt x="6057" y="531702"/>
                    <a:pt x="0" y="525661"/>
                    <a:pt x="0" y="507533"/>
                  </a:cubicBezTo>
                  <a:lnTo>
                    <a:pt x="0" y="483365"/>
                  </a:lnTo>
                  <a:close/>
                </a:path>
              </a:pathLst>
            </a:custGeom>
            <a:solidFill>
              <a:srgbClr val="FFC200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D21D8C9-7641-0FD4-ACF9-E3B80AB05BD9}"/>
                </a:ext>
              </a:extLst>
            </p:cNvPr>
            <p:cNvSpPr/>
            <p:nvPr/>
          </p:nvSpPr>
          <p:spPr>
            <a:xfrm>
              <a:off x="5869059" y="3439389"/>
              <a:ext cx="460256" cy="200943"/>
            </a:xfrm>
            <a:custGeom>
              <a:avLst/>
              <a:gdLst>
                <a:gd name="connsiteX0" fmla="*/ 369440 w 460256"/>
                <a:gd name="connsiteY0" fmla="*/ 200897 h 200943"/>
                <a:gd name="connsiteX1" fmla="*/ 339166 w 460256"/>
                <a:gd name="connsiteY1" fmla="*/ 194857 h 200943"/>
                <a:gd name="connsiteX2" fmla="*/ 121162 w 460256"/>
                <a:gd name="connsiteY2" fmla="*/ 194857 h 200943"/>
                <a:gd name="connsiteX3" fmla="*/ 6102 w 460256"/>
                <a:gd name="connsiteY3" fmla="*/ 146520 h 200943"/>
                <a:gd name="connsiteX4" fmla="*/ 54549 w 460256"/>
                <a:gd name="connsiteY4" fmla="*/ 31717 h 200943"/>
                <a:gd name="connsiteX5" fmla="*/ 399721 w 460256"/>
                <a:gd name="connsiteY5" fmla="*/ 31717 h 200943"/>
                <a:gd name="connsiteX6" fmla="*/ 454226 w 460256"/>
                <a:gd name="connsiteY6" fmla="*/ 146520 h 200943"/>
                <a:gd name="connsiteX7" fmla="*/ 369440 w 460256"/>
                <a:gd name="connsiteY7" fmla="*/ 200897 h 20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0256" h="200943">
                  <a:moveTo>
                    <a:pt x="369440" y="200897"/>
                  </a:moveTo>
                  <a:cubicBezTo>
                    <a:pt x="357332" y="200897"/>
                    <a:pt x="351274" y="200897"/>
                    <a:pt x="339166" y="194857"/>
                  </a:cubicBezTo>
                  <a:cubicBezTo>
                    <a:pt x="260438" y="164641"/>
                    <a:pt x="187775" y="164641"/>
                    <a:pt x="121162" y="194857"/>
                  </a:cubicBezTo>
                  <a:cubicBezTo>
                    <a:pt x="72715" y="212978"/>
                    <a:pt x="24268" y="188810"/>
                    <a:pt x="6102" y="146520"/>
                  </a:cubicBezTo>
                  <a:cubicBezTo>
                    <a:pt x="-12064" y="98183"/>
                    <a:pt x="12160" y="49846"/>
                    <a:pt x="54549" y="31717"/>
                  </a:cubicBezTo>
                  <a:cubicBezTo>
                    <a:pt x="163551" y="-10572"/>
                    <a:pt x="278611" y="-10572"/>
                    <a:pt x="399721" y="31717"/>
                  </a:cubicBezTo>
                  <a:cubicBezTo>
                    <a:pt x="448168" y="49846"/>
                    <a:pt x="472392" y="98183"/>
                    <a:pt x="454226" y="146520"/>
                  </a:cubicBezTo>
                  <a:cubicBezTo>
                    <a:pt x="442111" y="176729"/>
                    <a:pt x="405779" y="200897"/>
                    <a:pt x="369440" y="200897"/>
                  </a:cubicBezTo>
                  <a:close/>
                </a:path>
              </a:pathLst>
            </a:custGeom>
            <a:solidFill>
              <a:srgbClr val="FFDE00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AEB8794-742C-E4BF-3734-92F7A2A9497F}"/>
                </a:ext>
              </a:extLst>
            </p:cNvPr>
            <p:cNvSpPr/>
            <p:nvPr/>
          </p:nvSpPr>
          <p:spPr>
            <a:xfrm>
              <a:off x="3640607" y="1845806"/>
              <a:ext cx="1780378" cy="2314094"/>
            </a:xfrm>
            <a:custGeom>
              <a:avLst/>
              <a:gdLst>
                <a:gd name="connsiteX0" fmla="*/ 890189 w 1780378"/>
                <a:gd name="connsiteY0" fmla="*/ 0 h 2314094"/>
                <a:gd name="connsiteX1" fmla="*/ 1780379 w 1780378"/>
                <a:gd name="connsiteY1" fmla="*/ 888176 h 2314094"/>
                <a:gd name="connsiteX2" fmla="*/ 1780379 w 1780378"/>
                <a:gd name="connsiteY2" fmla="*/ 1425918 h 2314094"/>
                <a:gd name="connsiteX3" fmla="*/ 890189 w 1780378"/>
                <a:gd name="connsiteY3" fmla="*/ 2314095 h 2314094"/>
                <a:gd name="connsiteX4" fmla="*/ 0 w 1780378"/>
                <a:gd name="connsiteY4" fmla="*/ 1425918 h 2314094"/>
                <a:gd name="connsiteX5" fmla="*/ 0 w 1780378"/>
                <a:gd name="connsiteY5" fmla="*/ 888176 h 2314094"/>
                <a:gd name="connsiteX6" fmla="*/ 890189 w 1780378"/>
                <a:gd name="connsiteY6" fmla="*/ 0 h 231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0378" h="2314094">
                  <a:moveTo>
                    <a:pt x="890189" y="0"/>
                  </a:moveTo>
                  <a:cubicBezTo>
                    <a:pt x="1380702" y="0"/>
                    <a:pt x="1780379" y="398771"/>
                    <a:pt x="1780379" y="888176"/>
                  </a:cubicBezTo>
                  <a:lnTo>
                    <a:pt x="1780379" y="1425918"/>
                  </a:lnTo>
                  <a:cubicBezTo>
                    <a:pt x="1780379" y="1915323"/>
                    <a:pt x="1380702" y="2314095"/>
                    <a:pt x="890189" y="2314095"/>
                  </a:cubicBezTo>
                  <a:cubicBezTo>
                    <a:pt x="399676" y="2314095"/>
                    <a:pt x="0" y="1915323"/>
                    <a:pt x="0" y="1425918"/>
                  </a:cubicBezTo>
                  <a:lnTo>
                    <a:pt x="0" y="888176"/>
                  </a:lnTo>
                  <a:cubicBezTo>
                    <a:pt x="0" y="398771"/>
                    <a:pt x="399676" y="0"/>
                    <a:pt x="890189" y="0"/>
                  </a:cubicBezTo>
                  <a:close/>
                </a:path>
              </a:pathLst>
            </a:custGeom>
            <a:solidFill>
              <a:srgbClr val="FFFFFF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19784D6-6822-A120-30D3-E1667168B1F5}"/>
                </a:ext>
              </a:extLst>
            </p:cNvPr>
            <p:cNvSpPr/>
            <p:nvPr/>
          </p:nvSpPr>
          <p:spPr>
            <a:xfrm>
              <a:off x="6771402" y="1845806"/>
              <a:ext cx="1780379" cy="2314094"/>
            </a:xfrm>
            <a:custGeom>
              <a:avLst/>
              <a:gdLst>
                <a:gd name="connsiteX0" fmla="*/ 890190 w 1780379"/>
                <a:gd name="connsiteY0" fmla="*/ 0 h 2314094"/>
                <a:gd name="connsiteX1" fmla="*/ 1780380 w 1780379"/>
                <a:gd name="connsiteY1" fmla="*/ 888176 h 2314094"/>
                <a:gd name="connsiteX2" fmla="*/ 1780380 w 1780379"/>
                <a:gd name="connsiteY2" fmla="*/ 1425918 h 2314094"/>
                <a:gd name="connsiteX3" fmla="*/ 890190 w 1780379"/>
                <a:gd name="connsiteY3" fmla="*/ 2314095 h 2314094"/>
                <a:gd name="connsiteX4" fmla="*/ 0 w 1780379"/>
                <a:gd name="connsiteY4" fmla="*/ 1425918 h 2314094"/>
                <a:gd name="connsiteX5" fmla="*/ 0 w 1780379"/>
                <a:gd name="connsiteY5" fmla="*/ 888176 h 2314094"/>
                <a:gd name="connsiteX6" fmla="*/ 890190 w 1780379"/>
                <a:gd name="connsiteY6" fmla="*/ 0 h 231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0379" h="2314094">
                  <a:moveTo>
                    <a:pt x="890190" y="0"/>
                  </a:moveTo>
                  <a:cubicBezTo>
                    <a:pt x="1380703" y="0"/>
                    <a:pt x="1780380" y="398771"/>
                    <a:pt x="1780380" y="888176"/>
                  </a:cubicBezTo>
                  <a:lnTo>
                    <a:pt x="1780380" y="1425918"/>
                  </a:lnTo>
                  <a:cubicBezTo>
                    <a:pt x="1780380" y="1915323"/>
                    <a:pt x="1380703" y="2314095"/>
                    <a:pt x="890190" y="2314095"/>
                  </a:cubicBezTo>
                  <a:cubicBezTo>
                    <a:pt x="399677" y="2314095"/>
                    <a:pt x="0" y="1915323"/>
                    <a:pt x="0" y="1425918"/>
                  </a:cubicBezTo>
                  <a:lnTo>
                    <a:pt x="0" y="888176"/>
                  </a:lnTo>
                  <a:cubicBezTo>
                    <a:pt x="0" y="398771"/>
                    <a:pt x="399677" y="0"/>
                    <a:pt x="890190" y="0"/>
                  </a:cubicBezTo>
                  <a:close/>
                </a:path>
              </a:pathLst>
            </a:custGeom>
            <a:solidFill>
              <a:srgbClr val="FFFFFF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1E9F48C-10A8-BC68-26B7-473CD04E20FC}"/>
                </a:ext>
              </a:extLst>
            </p:cNvPr>
            <p:cNvSpPr/>
            <p:nvPr userDrawn="1"/>
          </p:nvSpPr>
          <p:spPr>
            <a:xfrm>
              <a:off x="4252230" y="2353332"/>
              <a:ext cx="835691" cy="1292994"/>
            </a:xfrm>
            <a:custGeom>
              <a:avLst/>
              <a:gdLst>
                <a:gd name="connsiteX0" fmla="*/ 417843 w 835691"/>
                <a:gd name="connsiteY0" fmla="*/ 0 h 1292994"/>
                <a:gd name="connsiteX1" fmla="*/ 835692 w 835691"/>
                <a:gd name="connsiteY1" fmla="*/ 416899 h 1292994"/>
                <a:gd name="connsiteX2" fmla="*/ 835692 w 835691"/>
                <a:gd name="connsiteY2" fmla="*/ 876095 h 1292994"/>
                <a:gd name="connsiteX3" fmla="*/ 417843 w 835691"/>
                <a:gd name="connsiteY3" fmla="*/ 1292995 h 1292994"/>
                <a:gd name="connsiteX4" fmla="*/ 0 w 835691"/>
                <a:gd name="connsiteY4" fmla="*/ 876095 h 1292994"/>
                <a:gd name="connsiteX5" fmla="*/ 0 w 835691"/>
                <a:gd name="connsiteY5" fmla="*/ 416899 h 1292994"/>
                <a:gd name="connsiteX6" fmla="*/ 417843 w 835691"/>
                <a:gd name="connsiteY6" fmla="*/ 0 h 12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691" h="1292994">
                  <a:moveTo>
                    <a:pt x="417843" y="0"/>
                  </a:moveTo>
                  <a:cubicBezTo>
                    <a:pt x="647962" y="0"/>
                    <a:pt x="835692" y="187308"/>
                    <a:pt x="835692" y="416899"/>
                  </a:cubicBezTo>
                  <a:lnTo>
                    <a:pt x="835692" y="876095"/>
                  </a:lnTo>
                  <a:cubicBezTo>
                    <a:pt x="835692" y="1105693"/>
                    <a:pt x="647962" y="1292995"/>
                    <a:pt x="417843" y="1292995"/>
                  </a:cubicBezTo>
                  <a:cubicBezTo>
                    <a:pt x="187730" y="1292995"/>
                    <a:pt x="0" y="1105693"/>
                    <a:pt x="0" y="876095"/>
                  </a:cubicBezTo>
                  <a:lnTo>
                    <a:pt x="0" y="416899"/>
                  </a:lnTo>
                  <a:cubicBezTo>
                    <a:pt x="0" y="187308"/>
                    <a:pt x="187730" y="0"/>
                    <a:pt x="417843" y="0"/>
                  </a:cubicBezTo>
                  <a:close/>
                </a:path>
              </a:pathLst>
            </a:custGeom>
            <a:solidFill>
              <a:srgbClr val="4B4B4B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4ED928B-60B4-38EF-DCE0-5C447EBDA397}"/>
                </a:ext>
              </a:extLst>
            </p:cNvPr>
            <p:cNvSpPr/>
            <p:nvPr userDrawn="1"/>
          </p:nvSpPr>
          <p:spPr>
            <a:xfrm>
              <a:off x="4046341" y="2329170"/>
              <a:ext cx="545010" cy="543782"/>
            </a:xfrm>
            <a:custGeom>
              <a:avLst/>
              <a:gdLst>
                <a:gd name="connsiteX0" fmla="*/ 272502 w 545010"/>
                <a:gd name="connsiteY0" fmla="*/ 543783 h 543782"/>
                <a:gd name="connsiteX1" fmla="*/ 545011 w 545010"/>
                <a:gd name="connsiteY1" fmla="*/ 271888 h 543782"/>
                <a:gd name="connsiteX2" fmla="*/ 272502 w 545010"/>
                <a:gd name="connsiteY2" fmla="*/ 0 h 543782"/>
                <a:gd name="connsiteX3" fmla="*/ 0 w 545010"/>
                <a:gd name="connsiteY3" fmla="*/ 271888 h 543782"/>
                <a:gd name="connsiteX4" fmla="*/ 272502 w 545010"/>
                <a:gd name="connsiteY4" fmla="*/ 543783 h 54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010" h="543782">
                  <a:moveTo>
                    <a:pt x="272502" y="543783"/>
                  </a:moveTo>
                  <a:cubicBezTo>
                    <a:pt x="423008" y="543783"/>
                    <a:pt x="545011" y="422050"/>
                    <a:pt x="545011" y="271888"/>
                  </a:cubicBezTo>
                  <a:cubicBezTo>
                    <a:pt x="545011" y="121726"/>
                    <a:pt x="423008" y="0"/>
                    <a:pt x="272502" y="0"/>
                  </a:cubicBezTo>
                  <a:cubicBezTo>
                    <a:pt x="122002" y="0"/>
                    <a:pt x="0" y="121726"/>
                    <a:pt x="0" y="271888"/>
                  </a:cubicBezTo>
                  <a:cubicBezTo>
                    <a:pt x="0" y="422050"/>
                    <a:pt x="122002" y="543783"/>
                    <a:pt x="272502" y="543783"/>
                  </a:cubicBezTo>
                  <a:close/>
                </a:path>
              </a:pathLst>
            </a:custGeom>
            <a:solidFill>
              <a:srgbClr val="FFFFFF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06866D-81BB-ED3F-51D6-77B1A5CD7B46}"/>
                </a:ext>
              </a:extLst>
            </p:cNvPr>
            <p:cNvSpPr/>
            <p:nvPr userDrawn="1"/>
          </p:nvSpPr>
          <p:spPr>
            <a:xfrm>
              <a:off x="7104465" y="2353332"/>
              <a:ext cx="835685" cy="1292994"/>
            </a:xfrm>
            <a:custGeom>
              <a:avLst/>
              <a:gdLst>
                <a:gd name="connsiteX0" fmla="*/ 417843 w 835685"/>
                <a:gd name="connsiteY0" fmla="*/ 0 h 1292994"/>
                <a:gd name="connsiteX1" fmla="*/ 835685 w 835685"/>
                <a:gd name="connsiteY1" fmla="*/ 416899 h 1292994"/>
                <a:gd name="connsiteX2" fmla="*/ 835685 w 835685"/>
                <a:gd name="connsiteY2" fmla="*/ 876095 h 1292994"/>
                <a:gd name="connsiteX3" fmla="*/ 417843 w 835685"/>
                <a:gd name="connsiteY3" fmla="*/ 1292995 h 1292994"/>
                <a:gd name="connsiteX4" fmla="*/ 0 w 835685"/>
                <a:gd name="connsiteY4" fmla="*/ 876095 h 1292994"/>
                <a:gd name="connsiteX5" fmla="*/ 0 w 835685"/>
                <a:gd name="connsiteY5" fmla="*/ 416899 h 1292994"/>
                <a:gd name="connsiteX6" fmla="*/ 417843 w 835685"/>
                <a:gd name="connsiteY6" fmla="*/ 0 h 129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685" h="1292994">
                  <a:moveTo>
                    <a:pt x="417843" y="0"/>
                  </a:moveTo>
                  <a:cubicBezTo>
                    <a:pt x="647962" y="0"/>
                    <a:pt x="835685" y="187308"/>
                    <a:pt x="835685" y="416899"/>
                  </a:cubicBezTo>
                  <a:lnTo>
                    <a:pt x="835685" y="876095"/>
                  </a:lnTo>
                  <a:cubicBezTo>
                    <a:pt x="835685" y="1105693"/>
                    <a:pt x="647962" y="1292995"/>
                    <a:pt x="417843" y="1292995"/>
                  </a:cubicBezTo>
                  <a:cubicBezTo>
                    <a:pt x="187730" y="1292995"/>
                    <a:pt x="0" y="1105693"/>
                    <a:pt x="0" y="876095"/>
                  </a:cubicBezTo>
                  <a:lnTo>
                    <a:pt x="0" y="416899"/>
                  </a:lnTo>
                  <a:cubicBezTo>
                    <a:pt x="0" y="187308"/>
                    <a:pt x="187730" y="0"/>
                    <a:pt x="417843" y="0"/>
                  </a:cubicBezTo>
                  <a:close/>
                </a:path>
              </a:pathLst>
            </a:custGeom>
            <a:solidFill>
              <a:srgbClr val="4B4B4B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0E06153-58E6-AD1F-83B1-240BA41127DB}"/>
                </a:ext>
              </a:extLst>
            </p:cNvPr>
            <p:cNvSpPr/>
            <p:nvPr userDrawn="1"/>
          </p:nvSpPr>
          <p:spPr>
            <a:xfrm>
              <a:off x="6850129" y="2329170"/>
              <a:ext cx="545010" cy="543782"/>
            </a:xfrm>
            <a:custGeom>
              <a:avLst/>
              <a:gdLst>
                <a:gd name="connsiteX0" fmla="*/ 272502 w 545010"/>
                <a:gd name="connsiteY0" fmla="*/ 543783 h 543782"/>
                <a:gd name="connsiteX1" fmla="*/ 545011 w 545010"/>
                <a:gd name="connsiteY1" fmla="*/ 271888 h 543782"/>
                <a:gd name="connsiteX2" fmla="*/ 272502 w 545010"/>
                <a:gd name="connsiteY2" fmla="*/ 0 h 543782"/>
                <a:gd name="connsiteX3" fmla="*/ 0 w 545010"/>
                <a:gd name="connsiteY3" fmla="*/ 271888 h 543782"/>
                <a:gd name="connsiteX4" fmla="*/ 272502 w 545010"/>
                <a:gd name="connsiteY4" fmla="*/ 543783 h 54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010" h="543782">
                  <a:moveTo>
                    <a:pt x="272502" y="543783"/>
                  </a:moveTo>
                  <a:cubicBezTo>
                    <a:pt x="423009" y="543783"/>
                    <a:pt x="545011" y="422050"/>
                    <a:pt x="545011" y="271888"/>
                  </a:cubicBezTo>
                  <a:cubicBezTo>
                    <a:pt x="545011" y="121726"/>
                    <a:pt x="423009" y="0"/>
                    <a:pt x="272502" y="0"/>
                  </a:cubicBezTo>
                  <a:cubicBezTo>
                    <a:pt x="122002" y="0"/>
                    <a:pt x="0" y="121726"/>
                    <a:pt x="0" y="271888"/>
                  </a:cubicBezTo>
                  <a:cubicBezTo>
                    <a:pt x="0" y="422050"/>
                    <a:pt x="122002" y="543783"/>
                    <a:pt x="272502" y="543783"/>
                  </a:cubicBezTo>
                  <a:close/>
                </a:path>
              </a:pathLst>
            </a:custGeom>
            <a:solidFill>
              <a:srgbClr val="FFFFFF"/>
            </a:solidFill>
            <a:ln w="66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0348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ech Bu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2BFC1A9B-68F8-D94F-776B-1892272B8C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7F829-DF17-BCBF-E813-0A98E31F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1087" y="3645446"/>
            <a:ext cx="9729826" cy="2519033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5852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619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78878-246F-92D2-6EB2-65671CB07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52"/>
          <a:stretch/>
        </p:blipFill>
        <p:spPr>
          <a:xfrm flipH="1">
            <a:off x="0" y="-1"/>
            <a:ext cx="12192000" cy="638803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D26C07-B5EC-2D0B-FFC7-E67DF6B782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28353" y="1822148"/>
            <a:ext cx="8135295" cy="3416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692FD3-2100-A468-257A-9476C21A329C}"/>
              </a:ext>
            </a:extLst>
          </p:cNvPr>
          <p:cNvCxnSpPr/>
          <p:nvPr userDrawn="1"/>
        </p:nvCxnSpPr>
        <p:spPr>
          <a:xfrm>
            <a:off x="0" y="6181979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215606-0BC1-EBD9-97DE-098C6CFFE66D}"/>
              </a:ext>
            </a:extLst>
          </p:cNvPr>
          <p:cNvSpPr/>
          <p:nvPr userDrawn="1"/>
        </p:nvSpPr>
        <p:spPr>
          <a:xfrm>
            <a:off x="320040" y="6388035"/>
            <a:ext cx="10780776" cy="2743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0F59E0A-4384-5A17-766E-6C89724D2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880" t="7068" r="23965" b="6512"/>
          <a:stretch/>
        </p:blipFill>
        <p:spPr>
          <a:xfrm>
            <a:off x="11262360" y="5765801"/>
            <a:ext cx="609600" cy="89230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4CED751-94F4-0DDD-3F03-006169569EE0}"/>
              </a:ext>
            </a:extLst>
          </p:cNvPr>
          <p:cNvSpPr/>
          <p:nvPr userDrawn="1"/>
        </p:nvSpPr>
        <p:spPr>
          <a:xfrm>
            <a:off x="11402568" y="6173470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41B9D5-0178-748F-103D-F20B13F4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6781" y="6164326"/>
            <a:ext cx="820758" cy="365125"/>
          </a:xfr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Nunito Black" pitchFamily="2" charset="77"/>
              </a:defRPr>
            </a:lvl1pPr>
          </a:lstStyle>
          <a:p>
            <a:fld id="{D3467A86-B3CC-EB48-A120-A6D58162AF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CEABCF-C539-A742-74E4-FA5DB85C4005}"/>
              </a:ext>
            </a:extLst>
          </p:cNvPr>
          <p:cNvSpPr/>
          <p:nvPr userDrawn="1"/>
        </p:nvSpPr>
        <p:spPr>
          <a:xfrm>
            <a:off x="1389887" y="1051559"/>
            <a:ext cx="9388703" cy="48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FE58E3-E05A-2431-B924-34F7CE921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699753"/>
            <a:ext cx="9171432" cy="747897"/>
          </a:xfrm>
        </p:spPr>
        <p:txBody>
          <a:bodyPr wrap="square" lIns="0" tIns="0" rIns="0" bIns="0" anchor="b">
            <a:norm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53373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 &amp;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65208-02F2-A207-3F4B-FF4D13B6F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995" t="-6577" r="-6111" b="5530"/>
          <a:stretch/>
        </p:blipFill>
        <p:spPr>
          <a:xfrm>
            <a:off x="1" y="0"/>
            <a:ext cx="12192000" cy="6181343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74070-E18E-5E6A-C225-9D952B7D8585}"/>
              </a:ext>
            </a:extLst>
          </p:cNvPr>
          <p:cNvCxnSpPr/>
          <p:nvPr userDrawn="1"/>
        </p:nvCxnSpPr>
        <p:spPr>
          <a:xfrm>
            <a:off x="0" y="6181979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692C15-25AF-C2B1-8003-7D6C54D604EB}"/>
              </a:ext>
            </a:extLst>
          </p:cNvPr>
          <p:cNvSpPr/>
          <p:nvPr userDrawn="1"/>
        </p:nvSpPr>
        <p:spPr>
          <a:xfrm>
            <a:off x="320040" y="6388035"/>
            <a:ext cx="10780776" cy="2743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3637AE4-A766-4D7A-B3A8-2689F2ED6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880" t="7068" r="23965" b="6512"/>
          <a:stretch/>
        </p:blipFill>
        <p:spPr>
          <a:xfrm>
            <a:off x="11262360" y="5765801"/>
            <a:ext cx="609600" cy="89230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FE58E3-E05A-2431-B924-34F7CE921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673" y="822324"/>
            <a:ext cx="10058654" cy="747897"/>
          </a:xfrm>
        </p:spPr>
        <p:txBody>
          <a:bodyPr wrap="square" lIns="0" tIns="0" rIns="0" bIns="0" anchor="b">
            <a:sp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D26C07-B5EC-2D0B-FFC7-E67DF6B782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673" y="1776276"/>
            <a:ext cx="10058654" cy="3416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F13866-371F-9BD0-6940-8666AE20C96C}"/>
              </a:ext>
            </a:extLst>
          </p:cNvPr>
          <p:cNvSpPr/>
          <p:nvPr userDrawn="1"/>
        </p:nvSpPr>
        <p:spPr>
          <a:xfrm>
            <a:off x="11402568" y="6173470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C01F8D4-0A11-8C9D-CDD7-208BB4B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6781" y="6164326"/>
            <a:ext cx="820758" cy="365125"/>
          </a:xfr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Nunito Black" pitchFamily="2" charset="77"/>
              </a:defRPr>
            </a:lvl1pPr>
          </a:lstStyle>
          <a:p>
            <a:fld id="{D3467A86-B3CC-EB48-A120-A6D58162AF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E53A49-A008-6661-9D99-323300940F5A}"/>
              </a:ext>
            </a:extLst>
          </p:cNvPr>
          <p:cNvSpPr/>
          <p:nvPr userDrawn="1"/>
        </p:nvSpPr>
        <p:spPr>
          <a:xfrm>
            <a:off x="467319" y="406782"/>
            <a:ext cx="209338" cy="53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5B8FBB-F7FD-1138-C92C-55B877C1E40C}"/>
              </a:ext>
            </a:extLst>
          </p:cNvPr>
          <p:cNvSpPr/>
          <p:nvPr userDrawn="1"/>
        </p:nvSpPr>
        <p:spPr>
          <a:xfrm>
            <a:off x="11515343" y="406782"/>
            <a:ext cx="209338" cy="53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811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0217694-3CB5-A7A0-7CE4-CD6108701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50" b="2074"/>
          <a:stretch/>
        </p:blipFill>
        <p:spPr>
          <a:xfrm>
            <a:off x="240726" y="64013"/>
            <a:ext cx="11710549" cy="611796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74070-E18E-5E6A-C225-9D952B7D8585}"/>
              </a:ext>
            </a:extLst>
          </p:cNvPr>
          <p:cNvCxnSpPr/>
          <p:nvPr userDrawn="1"/>
        </p:nvCxnSpPr>
        <p:spPr>
          <a:xfrm>
            <a:off x="0" y="6181979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692C15-25AF-C2B1-8003-7D6C54D604EB}"/>
              </a:ext>
            </a:extLst>
          </p:cNvPr>
          <p:cNvSpPr/>
          <p:nvPr userDrawn="1"/>
        </p:nvSpPr>
        <p:spPr>
          <a:xfrm>
            <a:off x="320040" y="6388035"/>
            <a:ext cx="10780776" cy="2743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3637AE4-A766-4D7A-B3A8-2689F2ED6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880" t="7068" r="23965" b="6512"/>
          <a:stretch/>
        </p:blipFill>
        <p:spPr>
          <a:xfrm>
            <a:off x="11262360" y="5765801"/>
            <a:ext cx="609600" cy="89230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FE58E3-E05A-2431-B924-34F7CE921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1938" y="1617852"/>
            <a:ext cx="4681982" cy="747897"/>
          </a:xfrm>
        </p:spPr>
        <p:txBody>
          <a:bodyPr wrap="square" lIns="0" tIns="0" rIns="0" bIns="0" anchor="b">
            <a:sp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D26C07-B5EC-2D0B-FFC7-E67DF6B782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21938" y="2516940"/>
            <a:ext cx="4681982" cy="3416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F13866-371F-9BD0-6940-8666AE20C96C}"/>
              </a:ext>
            </a:extLst>
          </p:cNvPr>
          <p:cNvSpPr/>
          <p:nvPr userDrawn="1"/>
        </p:nvSpPr>
        <p:spPr>
          <a:xfrm>
            <a:off x="11402568" y="6173470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C01F8D4-0A11-8C9D-CDD7-208BB4B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6781" y="6164326"/>
            <a:ext cx="820758" cy="365125"/>
          </a:xfr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Nunito Black" pitchFamily="2" charset="77"/>
              </a:defRPr>
            </a:lvl1pPr>
          </a:lstStyle>
          <a:p>
            <a:fld id="{D3467A86-B3CC-EB48-A120-A6D58162AF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56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nimated 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01EE5-8F61-C0FA-811C-474CE179FB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4901288"/>
            <a:ext cx="10058400" cy="914096"/>
          </a:xfrm>
        </p:spPr>
        <p:txBody>
          <a:bodyPr lIns="0" tIns="0" rIns="0" bIns="0" anchor="b">
            <a:sp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duolingo</a:t>
            </a:r>
            <a:r>
              <a:rPr lang="en-GB" dirty="0"/>
              <a:t>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81E85-7FFD-5E58-BB4F-A9CCD5881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6006229"/>
            <a:ext cx="10058400" cy="341632"/>
          </a:xfr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by @</a:t>
            </a:r>
            <a:r>
              <a:rPr lang="en-GB" dirty="0" err="1"/>
              <a:t>dstoryco</a:t>
            </a:r>
            <a:endParaRPr lang="en-GB" dirty="0"/>
          </a:p>
        </p:txBody>
      </p:sp>
      <p:pic>
        <p:nvPicPr>
          <p:cNvPr id="4" name="lottiefiles_feature_splashscreen">
            <a:hlinkClick r:id="" action="ppaction://media"/>
            <a:extLst>
              <a:ext uri="{FF2B5EF4-FFF2-40B4-BE49-F238E27FC236}">
                <a16:creationId xmlns:a16="http://schemas.microsoft.com/office/drawing/2014/main" id="{D120C35B-6085-C086-4BB6-38C27DBFBC4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339" t="39067" r="27411" b="43333"/>
          <a:stretch/>
        </p:blipFill>
        <p:spPr>
          <a:xfrm>
            <a:off x="3086088" y="571813"/>
            <a:ext cx="6019824" cy="413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958586-9DEC-C4FB-532C-3A51FF1C58F3}"/>
              </a:ext>
            </a:extLst>
          </p:cNvPr>
          <p:cNvSpPr/>
          <p:nvPr userDrawn="1"/>
        </p:nvSpPr>
        <p:spPr>
          <a:xfrm>
            <a:off x="0" y="0"/>
            <a:ext cx="12192000" cy="6181979"/>
          </a:xfrm>
          <a:prstGeom prst="rect">
            <a:avLst/>
          </a:prstGeom>
          <a:solidFill>
            <a:srgbClr val="1E2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74070-E18E-5E6A-C225-9D952B7D8585}"/>
              </a:ext>
            </a:extLst>
          </p:cNvPr>
          <p:cNvCxnSpPr/>
          <p:nvPr userDrawn="1"/>
        </p:nvCxnSpPr>
        <p:spPr>
          <a:xfrm>
            <a:off x="0" y="6181979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692C15-25AF-C2B1-8003-7D6C54D604EB}"/>
              </a:ext>
            </a:extLst>
          </p:cNvPr>
          <p:cNvSpPr/>
          <p:nvPr userDrawn="1"/>
        </p:nvSpPr>
        <p:spPr>
          <a:xfrm>
            <a:off x="320040" y="6388035"/>
            <a:ext cx="10780776" cy="2743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3637AE4-A766-4D7A-B3A8-2689F2ED6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880" t="7068" r="23965" b="6512"/>
          <a:stretch/>
        </p:blipFill>
        <p:spPr>
          <a:xfrm>
            <a:off x="11262360" y="5765801"/>
            <a:ext cx="609600" cy="89230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FE58E3-E05A-2431-B924-34F7CE921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676020"/>
            <a:ext cx="10515600" cy="747897"/>
          </a:xfrm>
        </p:spPr>
        <p:txBody>
          <a:bodyPr lIns="0" tIns="0" rIns="0" bIns="0" anchor="b">
            <a:sp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D26C07-B5EC-2D0B-FFC7-E67DF6B782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629972"/>
            <a:ext cx="10515600" cy="341632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F82A20-DBCA-25EF-D748-6810531366C4}"/>
              </a:ext>
            </a:extLst>
          </p:cNvPr>
          <p:cNvSpPr/>
          <p:nvPr userDrawn="1"/>
        </p:nvSpPr>
        <p:spPr>
          <a:xfrm>
            <a:off x="11402568" y="6173470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7B2B512-2ED4-9C72-846C-0272539C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6781" y="6164326"/>
            <a:ext cx="820758" cy="365125"/>
          </a:xfr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Nunito Black" pitchFamily="2" charset="77"/>
              </a:defRPr>
            </a:lvl1pPr>
          </a:lstStyle>
          <a:p>
            <a:fld id="{D3467A86-B3CC-EB48-A120-A6D58162AF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40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74070-E18E-5E6A-C225-9D952B7D8585}"/>
              </a:ext>
            </a:extLst>
          </p:cNvPr>
          <p:cNvCxnSpPr/>
          <p:nvPr userDrawn="1"/>
        </p:nvCxnSpPr>
        <p:spPr>
          <a:xfrm>
            <a:off x="0" y="6181979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692C15-25AF-C2B1-8003-7D6C54D604EB}"/>
              </a:ext>
            </a:extLst>
          </p:cNvPr>
          <p:cNvSpPr/>
          <p:nvPr userDrawn="1"/>
        </p:nvSpPr>
        <p:spPr>
          <a:xfrm>
            <a:off x="320040" y="6388035"/>
            <a:ext cx="10780776" cy="2743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3637AE4-A766-4D7A-B3A8-2689F2ED6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880" t="7068" r="23965" b="6512"/>
          <a:stretch/>
        </p:blipFill>
        <p:spPr>
          <a:xfrm>
            <a:off x="11262360" y="5765801"/>
            <a:ext cx="609600" cy="89230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FE58E3-E05A-2431-B924-34F7CE921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676020"/>
            <a:ext cx="10515600" cy="747897"/>
          </a:xfrm>
        </p:spPr>
        <p:txBody>
          <a:bodyPr lIns="0" tIns="0" rIns="0" bIns="0" anchor="b">
            <a:sp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D26C07-B5EC-2D0B-FFC7-E67DF6B782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629972"/>
            <a:ext cx="10515600" cy="341632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F13866-371F-9BD0-6940-8666AE20C96C}"/>
              </a:ext>
            </a:extLst>
          </p:cNvPr>
          <p:cNvSpPr/>
          <p:nvPr userDrawn="1"/>
        </p:nvSpPr>
        <p:spPr>
          <a:xfrm>
            <a:off x="11402568" y="6173470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C01F8D4-0A11-8C9D-CDD7-208BB4B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6781" y="6164326"/>
            <a:ext cx="820758" cy="365125"/>
          </a:xfr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Nunito Black" pitchFamily="2" charset="77"/>
              </a:defRPr>
            </a:lvl1pPr>
          </a:lstStyle>
          <a:p>
            <a:fld id="{D3467A86-B3CC-EB48-A120-A6D58162AF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06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bo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042E7D9-84E6-41E0-C150-D5D4ED8FB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32" y="456377"/>
            <a:ext cx="11521159" cy="57158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74070-E18E-5E6A-C225-9D952B7D8585}"/>
              </a:ext>
            </a:extLst>
          </p:cNvPr>
          <p:cNvCxnSpPr/>
          <p:nvPr userDrawn="1"/>
        </p:nvCxnSpPr>
        <p:spPr>
          <a:xfrm>
            <a:off x="0" y="6181979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692C15-25AF-C2B1-8003-7D6C54D604EB}"/>
              </a:ext>
            </a:extLst>
          </p:cNvPr>
          <p:cNvSpPr/>
          <p:nvPr userDrawn="1"/>
        </p:nvSpPr>
        <p:spPr>
          <a:xfrm>
            <a:off x="320040" y="6388035"/>
            <a:ext cx="10780776" cy="2743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3637AE4-A766-4D7A-B3A8-2689F2ED6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880" t="7068" r="23965" b="6512"/>
          <a:stretch/>
        </p:blipFill>
        <p:spPr>
          <a:xfrm>
            <a:off x="11262360" y="5765801"/>
            <a:ext cx="609600" cy="89230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FE58E3-E05A-2431-B924-34F7CE921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8256" y="1270380"/>
            <a:ext cx="8714232" cy="747897"/>
          </a:xfrm>
        </p:spPr>
        <p:txBody>
          <a:bodyPr wrap="square" lIns="0" tIns="0" rIns="0" bIns="0" anchor="b">
            <a:sp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D26C07-B5EC-2D0B-FFC7-E67DF6B782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48256" y="2224332"/>
            <a:ext cx="8714232" cy="3416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F13866-371F-9BD0-6940-8666AE20C96C}"/>
              </a:ext>
            </a:extLst>
          </p:cNvPr>
          <p:cNvSpPr/>
          <p:nvPr userDrawn="1"/>
        </p:nvSpPr>
        <p:spPr>
          <a:xfrm>
            <a:off x="11402568" y="6173470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C01F8D4-0A11-8C9D-CDD7-208BB4B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6781" y="6164326"/>
            <a:ext cx="820758" cy="365125"/>
          </a:xfr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Nunito Black" pitchFamily="2" charset="77"/>
              </a:defRPr>
            </a:lvl1pPr>
          </a:lstStyle>
          <a:p>
            <a:fld id="{D3467A86-B3CC-EB48-A120-A6D58162AF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99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bo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4F97F94E-26F6-2C93-6BE1-2D6F68D3F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6" y="388375"/>
            <a:ext cx="11667744" cy="58052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74070-E18E-5E6A-C225-9D952B7D8585}"/>
              </a:ext>
            </a:extLst>
          </p:cNvPr>
          <p:cNvCxnSpPr/>
          <p:nvPr userDrawn="1"/>
        </p:nvCxnSpPr>
        <p:spPr>
          <a:xfrm>
            <a:off x="0" y="6181979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692C15-25AF-C2B1-8003-7D6C54D604EB}"/>
              </a:ext>
            </a:extLst>
          </p:cNvPr>
          <p:cNvSpPr/>
          <p:nvPr userDrawn="1"/>
        </p:nvSpPr>
        <p:spPr>
          <a:xfrm>
            <a:off x="320040" y="6388035"/>
            <a:ext cx="10780776" cy="2743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3637AE4-A766-4D7A-B3A8-2689F2ED6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880" t="7068" r="23965" b="6512"/>
          <a:stretch/>
        </p:blipFill>
        <p:spPr>
          <a:xfrm>
            <a:off x="11262360" y="5765801"/>
            <a:ext cx="609600" cy="89230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FE58E3-E05A-2431-B924-34F7CE921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4838" y="1060068"/>
            <a:ext cx="9637522" cy="747897"/>
          </a:xfrm>
        </p:spPr>
        <p:txBody>
          <a:bodyPr wrap="square" lIns="0" tIns="0" rIns="0" bIns="0" anchor="b">
            <a:sp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D26C07-B5EC-2D0B-FFC7-E67DF6B782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24838" y="2014020"/>
            <a:ext cx="9637522" cy="3416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F13866-371F-9BD0-6940-8666AE20C96C}"/>
              </a:ext>
            </a:extLst>
          </p:cNvPr>
          <p:cNvSpPr/>
          <p:nvPr userDrawn="1"/>
        </p:nvSpPr>
        <p:spPr>
          <a:xfrm>
            <a:off x="11402568" y="6173470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C01F8D4-0A11-8C9D-CDD7-208BB4B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6781" y="6164326"/>
            <a:ext cx="820758" cy="365125"/>
          </a:xfr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Nunito Black" pitchFamily="2" charset="77"/>
              </a:defRPr>
            </a:lvl1pPr>
          </a:lstStyle>
          <a:p>
            <a:fld id="{D3467A86-B3CC-EB48-A120-A6D58162AF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92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74070-E18E-5E6A-C225-9D952B7D8585}"/>
              </a:ext>
            </a:extLst>
          </p:cNvPr>
          <p:cNvCxnSpPr/>
          <p:nvPr userDrawn="1"/>
        </p:nvCxnSpPr>
        <p:spPr>
          <a:xfrm>
            <a:off x="0" y="6181979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692C15-25AF-C2B1-8003-7D6C54D604EB}"/>
              </a:ext>
            </a:extLst>
          </p:cNvPr>
          <p:cNvSpPr/>
          <p:nvPr userDrawn="1"/>
        </p:nvSpPr>
        <p:spPr>
          <a:xfrm>
            <a:off x="320040" y="6388035"/>
            <a:ext cx="10780776" cy="2743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3637AE4-A766-4D7A-B3A8-2689F2ED6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880" t="7068" r="23965" b="6512"/>
          <a:stretch/>
        </p:blipFill>
        <p:spPr>
          <a:xfrm>
            <a:off x="11262360" y="5765801"/>
            <a:ext cx="609600" cy="89230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FE58E3-E05A-2431-B924-34F7CE921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3560" y="4266352"/>
            <a:ext cx="5723890" cy="747897"/>
          </a:xfrm>
        </p:spPr>
        <p:txBody>
          <a:bodyPr wrap="square" lIns="0" tIns="0" rIns="0" bIns="0" anchor="b">
            <a:sp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D26C07-B5EC-2D0B-FFC7-E67DF6B782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23560" y="5220304"/>
            <a:ext cx="5723890" cy="3416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02C9FB-C2DE-250D-EC1A-36A277157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34848"/>
            <a:ext cx="4517136" cy="5417300"/>
          </a:xfrm>
          <a:prstGeom prst="roundRect">
            <a:avLst>
              <a:gd name="adj" fmla="val 3051"/>
            </a:avLst>
          </a:prstGeom>
          <a:solidFill>
            <a:schemeClr val="bg2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8601B6-5D6E-E237-6320-DA3A9BF48BC2}"/>
              </a:ext>
            </a:extLst>
          </p:cNvPr>
          <p:cNvSpPr/>
          <p:nvPr userDrawn="1"/>
        </p:nvSpPr>
        <p:spPr>
          <a:xfrm>
            <a:off x="11402568" y="6173470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5B763-4996-990A-5531-0389B599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6781" y="6164326"/>
            <a:ext cx="820758" cy="365125"/>
          </a:xfr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Nunito Black" pitchFamily="2" charset="77"/>
              </a:defRPr>
            </a:lvl1pPr>
          </a:lstStyle>
          <a:p>
            <a:fld id="{D3467A86-B3CC-EB48-A120-A6D58162AF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8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G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AA649F-C495-2C4F-56D4-55AB58EA8DC5}"/>
              </a:ext>
            </a:extLst>
          </p:cNvPr>
          <p:cNvSpPr/>
          <p:nvPr userDrawn="1"/>
        </p:nvSpPr>
        <p:spPr>
          <a:xfrm>
            <a:off x="0" y="0"/>
            <a:ext cx="12192000" cy="6181344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74070-E18E-5E6A-C225-9D952B7D8585}"/>
              </a:ext>
            </a:extLst>
          </p:cNvPr>
          <p:cNvCxnSpPr/>
          <p:nvPr userDrawn="1"/>
        </p:nvCxnSpPr>
        <p:spPr>
          <a:xfrm>
            <a:off x="0" y="6181979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692C15-25AF-C2B1-8003-7D6C54D604EB}"/>
              </a:ext>
            </a:extLst>
          </p:cNvPr>
          <p:cNvSpPr/>
          <p:nvPr userDrawn="1"/>
        </p:nvSpPr>
        <p:spPr>
          <a:xfrm>
            <a:off x="320040" y="6388035"/>
            <a:ext cx="10780776" cy="2743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3637AE4-A766-4D7A-B3A8-2689F2ED68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880" t="7068" r="23965" b="6512"/>
          <a:stretch/>
        </p:blipFill>
        <p:spPr>
          <a:xfrm>
            <a:off x="11262360" y="5765801"/>
            <a:ext cx="609600" cy="89230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FE58E3-E05A-2431-B924-34F7CE921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3560" y="4266352"/>
            <a:ext cx="5723890" cy="747897"/>
          </a:xfrm>
        </p:spPr>
        <p:txBody>
          <a:bodyPr wrap="square" lIns="0" tIns="0" rIns="0" bIns="0" anchor="b">
            <a:sp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D26C07-B5EC-2D0B-FFC7-E67DF6B782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23560" y="5220304"/>
            <a:ext cx="5723890" cy="3416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02C9FB-C2DE-250D-EC1A-36A277157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34848"/>
            <a:ext cx="4517136" cy="5417300"/>
          </a:xfrm>
          <a:prstGeom prst="roundRect">
            <a:avLst>
              <a:gd name="adj" fmla="val 3051"/>
            </a:avLst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8601B6-5D6E-E237-6320-DA3A9BF48BC2}"/>
              </a:ext>
            </a:extLst>
          </p:cNvPr>
          <p:cNvSpPr/>
          <p:nvPr userDrawn="1"/>
        </p:nvSpPr>
        <p:spPr>
          <a:xfrm>
            <a:off x="11402568" y="6173470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5B763-4996-990A-5531-0389B599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6781" y="6164326"/>
            <a:ext cx="820758" cy="365125"/>
          </a:xfr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Nunito Black" pitchFamily="2" charset="77"/>
              </a:defRPr>
            </a:lvl1pPr>
          </a:lstStyle>
          <a:p>
            <a:fld id="{D3467A86-B3CC-EB48-A120-A6D58162AF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48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633C3-163F-D28C-CD19-C6E6D2567D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1855" y="961664"/>
            <a:ext cx="9829800" cy="718658"/>
          </a:xfrm>
        </p:spPr>
        <p:txBody>
          <a:bodyPr wrap="square">
            <a:normAutofit/>
          </a:bodyPr>
          <a:lstStyle>
            <a:lvl1pPr>
              <a:defRPr sz="4000" b="1" i="0">
                <a:latin typeface="Nunito" pitchFamily="2" charset="77"/>
              </a:defRPr>
            </a:lvl1pPr>
          </a:lstStyle>
          <a:p>
            <a:r>
              <a:rPr lang="en-GB" dirty="0"/>
              <a:t>Quiz question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903C8B-DB81-A664-BEF6-2BA8ED27A34F}"/>
              </a:ext>
            </a:extLst>
          </p:cNvPr>
          <p:cNvCxnSpPr/>
          <p:nvPr userDrawn="1"/>
        </p:nvCxnSpPr>
        <p:spPr>
          <a:xfrm>
            <a:off x="0" y="6181979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1546B4-3716-04DE-5088-589473735F4F}"/>
              </a:ext>
            </a:extLst>
          </p:cNvPr>
          <p:cNvSpPr/>
          <p:nvPr userDrawn="1"/>
        </p:nvSpPr>
        <p:spPr>
          <a:xfrm>
            <a:off x="320040" y="6388035"/>
            <a:ext cx="10780776" cy="27432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843BC1-57DF-383A-9DCF-CAAC1153F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880" t="7068" r="23965" b="6512"/>
          <a:stretch/>
        </p:blipFill>
        <p:spPr>
          <a:xfrm>
            <a:off x="11262360" y="5765801"/>
            <a:ext cx="609600" cy="89230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C3871CB-00C7-A397-6306-3E52A8D5B0C9}"/>
              </a:ext>
            </a:extLst>
          </p:cNvPr>
          <p:cNvSpPr/>
          <p:nvPr userDrawn="1"/>
        </p:nvSpPr>
        <p:spPr>
          <a:xfrm>
            <a:off x="11402568" y="6173470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E78B008-177C-099D-596F-5D5873D4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6781" y="6164326"/>
            <a:ext cx="820758" cy="365125"/>
          </a:xfr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Nunito Black" pitchFamily="2" charset="77"/>
              </a:defRPr>
            </a:lvl1pPr>
          </a:lstStyle>
          <a:p>
            <a:fld id="{D3467A86-B3CC-EB48-A120-A6D58162AF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84CCE56-9D46-CD6B-1C38-2D4E75919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3464" y="2151286"/>
            <a:ext cx="2354973" cy="3200400"/>
          </a:xfrm>
          <a:prstGeom prst="roundRect">
            <a:avLst>
              <a:gd name="adj" fmla="val 5407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  <a:effectLst>
            <a:outerShdw dist="508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251999" rtlCol="0" anchor="b">
            <a:noAutofit/>
          </a:bodyPr>
          <a:lstStyle>
            <a:lvl1pPr marL="0" indent="0" algn="ctr" defTabSz="914400" rtl="0" eaLnBrk="1" latinLnBrk="0" hangingPunct="1">
              <a:buNone/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GB" sz="2400" b="0" i="0" kern="1200" dirty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5pPr>
          </a:lstStyle>
          <a:p>
            <a:pPr marL="0" lvl="0" algn="ctr"/>
            <a:r>
              <a:rPr lang="en-GB" dirty="0"/>
              <a:t>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5BADD20-6C21-5BAF-2F10-190307C4B5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317" y="2151286"/>
            <a:ext cx="2354973" cy="3200400"/>
          </a:xfrm>
          <a:prstGeom prst="roundRect">
            <a:avLst>
              <a:gd name="adj" fmla="val 5407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  <a:effectLst>
            <a:outerShdw dist="508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251999" rtlCol="0" anchor="b">
            <a:noAutofit/>
          </a:bodyPr>
          <a:lstStyle>
            <a:lvl1pPr marL="0" indent="0" algn="ctr" defTabSz="914400" rtl="0" eaLnBrk="1" latinLnBrk="0" hangingPunct="1">
              <a:buNone/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GB" sz="2400" b="0" i="0" kern="1200" dirty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5pPr>
          </a:lstStyle>
          <a:p>
            <a:pPr marL="0" lvl="0" algn="ctr"/>
            <a:r>
              <a:rPr lang="en-GB" dirty="0"/>
              <a:t>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A7AF2A4-0CCA-4CC8-45F8-5D80453A2A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55925" y="2151286"/>
            <a:ext cx="2354973" cy="3200400"/>
          </a:xfrm>
          <a:prstGeom prst="roundRect">
            <a:avLst>
              <a:gd name="adj" fmla="val 5407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  <a:effectLst>
            <a:outerShdw dist="508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251999" rtlCol="0" anchor="b">
            <a:noAutofit/>
          </a:bodyPr>
          <a:lstStyle>
            <a:lvl1pPr marL="0" indent="0" algn="ctr" defTabSz="914400" rtl="0" eaLnBrk="1" latinLnBrk="0" hangingPunct="1">
              <a:buNone/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GB" sz="2400" b="0" i="0" kern="1200" dirty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5pPr>
          </a:lstStyle>
          <a:p>
            <a:pPr marL="0" lvl="0" algn="ctr"/>
            <a:r>
              <a:rPr lang="en-GB" dirty="0"/>
              <a:t>Point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0C07927C-9A4E-9472-8A95-A38B905C8C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1855" y="2151286"/>
            <a:ext cx="2354973" cy="3200400"/>
          </a:xfrm>
          <a:prstGeom prst="roundRect">
            <a:avLst>
              <a:gd name="adj" fmla="val 5407"/>
            </a:avLst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  <a:effectLst>
            <a:outerShdw dist="508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251999" rtlCol="0" anchor="b">
            <a:noAutofit/>
          </a:bodyPr>
          <a:lstStyle>
            <a:lvl1pPr marL="0" indent="0" algn="ctr" defTabSz="914400" rtl="0" eaLnBrk="1" latinLnBrk="0" hangingPunct="1">
              <a:buNone/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en-GB" sz="2400" b="0" i="0" kern="1200" dirty="0" smtClean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en-GB" sz="2400" b="0" i="0" kern="1200" dirty="0">
                <a:solidFill>
                  <a:schemeClr val="tx1"/>
                </a:solidFill>
                <a:latin typeface="Nunito Medium" pitchFamily="2" charset="77"/>
                <a:ea typeface="+mn-ea"/>
                <a:cs typeface="+mn-cs"/>
              </a:defRPr>
            </a:lvl5pPr>
          </a:lstStyle>
          <a:p>
            <a:pPr marL="0" lvl="0" algn="ctr"/>
            <a:r>
              <a:rPr lang="en-GB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103942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76F04B-8BED-A750-E6FD-1BA2D5FA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B4B76-5B46-5471-7AF3-D8E6F2556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CDF79-B21A-DC70-0890-F292AF238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Nunito ExtraBold" pitchFamily="2" charset="77"/>
              </a:defRPr>
            </a:lvl1pPr>
          </a:lstStyle>
          <a:p>
            <a:fld id="{D3467A86-B3CC-EB48-A120-A6D58162AF9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91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50" r:id="rId3"/>
    <p:sldLayoutId id="2147483662" r:id="rId4"/>
    <p:sldLayoutId id="2147483663" r:id="rId5"/>
    <p:sldLayoutId id="2147483664" r:id="rId6"/>
    <p:sldLayoutId id="2147483661" r:id="rId7"/>
    <p:sldLayoutId id="2147483665" r:id="rId8"/>
    <p:sldLayoutId id="2147483654" r:id="rId9"/>
    <p:sldLayoutId id="2147483652" r:id="rId10"/>
    <p:sldLayoutId id="2147483655" r:id="rId11"/>
    <p:sldLayoutId id="2147483667" r:id="rId12"/>
    <p:sldLayoutId id="2147483668" r:id="rId13"/>
    <p:sldLayoutId id="214748366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eather Bold" pitchFamily="8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Nunito" TargetMode="External"/><Relationship Id="rId2" Type="http://schemas.openxmlformats.org/officeDocument/2006/relationships/hyperlink" Target="https://www.cufonfonts.com/font/feather-2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B4DB5-7BDE-9286-A5AB-F999E3BD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534838"/>
            <a:ext cx="9171432" cy="869679"/>
          </a:xfrm>
        </p:spPr>
        <p:txBody>
          <a:bodyPr>
            <a:normAutofit/>
          </a:bodyPr>
          <a:lstStyle/>
          <a:p>
            <a:r>
              <a:rPr lang="en-GB" sz="5000" dirty="0"/>
              <a:t>thank you for downloading!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FD825-95EF-0D75-FBF4-0A96E0E2F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8353" y="1822148"/>
            <a:ext cx="8135295" cy="674031"/>
          </a:xfrm>
        </p:spPr>
        <p:txBody>
          <a:bodyPr/>
          <a:lstStyle/>
          <a:p>
            <a:r>
              <a:rPr lang="en-GB" dirty="0"/>
              <a:t>In case the embedded fonts don’t work, here are the download links: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50B46-14F8-E11C-48FC-BD305463E790}"/>
              </a:ext>
            </a:extLst>
          </p:cNvPr>
          <p:cNvSpPr txBox="1"/>
          <p:nvPr/>
        </p:nvSpPr>
        <p:spPr>
          <a:xfrm>
            <a:off x="2525383" y="2769405"/>
            <a:ext cx="7638266" cy="1944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rPr>
              <a:t>Feather (Duolingo’s Font): </a:t>
            </a: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https://www.cufonfonts.com/font/feather-2</a:t>
            </a: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rPr>
              <a:t> </a:t>
            </a:r>
            <a:endParaRPr lang="en-GB" sz="2400" b="1" dirty="0">
              <a:solidFill>
                <a:schemeClr val="bg1"/>
              </a:solidFill>
              <a:latin typeface="Nunit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rPr>
              <a:t>Nunito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pitchFamily="2" charset="77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https://fonts.google.com/specimen/Nunito</a:t>
            </a:r>
            <a:r>
              <a:rPr lang="en-GB" sz="2400" b="1" dirty="0">
                <a:solidFill>
                  <a:schemeClr val="bg1"/>
                </a:solidFill>
                <a:latin typeface="Nunito" pitchFamily="2" charset="77"/>
              </a:rPr>
              <a:t> 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unito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38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A624-8CAE-C141-2405-B2F30F6E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742" y="951916"/>
            <a:ext cx="6714490" cy="2299091"/>
          </a:xfrm>
        </p:spPr>
        <p:txBody>
          <a:bodyPr/>
          <a:lstStyle/>
          <a:p>
            <a:r>
              <a:rPr lang="en-GB" sz="16600" dirty="0" err="1"/>
              <a:t>naur</a:t>
            </a:r>
            <a:endParaRPr lang="en-GB" sz="1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3FCDF-1A1E-0D3D-70DB-97EADE6C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2742" y="3342447"/>
            <a:ext cx="6714490" cy="898708"/>
          </a:xfrm>
        </p:spPr>
        <p:txBody>
          <a:bodyPr/>
          <a:lstStyle/>
          <a:p>
            <a:r>
              <a:rPr lang="en-HK" sz="3200" dirty="0">
                <a:effectLst/>
              </a:rPr>
              <a:t>“No” with an Australian accent. </a:t>
            </a:r>
            <a:br>
              <a:rPr lang="en-HK" sz="3200" dirty="0">
                <a:effectLst/>
              </a:rPr>
            </a:br>
            <a:r>
              <a:rPr lang="en-HK" sz="3200" dirty="0">
                <a:effectLst/>
              </a:rPr>
              <a:t>More dramatic way of saying "no".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CA6AC-903A-1DD0-CDDF-99B46BC0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7A86-B3CC-EB48-A120-A6D58162AF93}" type="slidenum">
              <a:rPr lang="en-GB" smtClean="0"/>
              <a:pPr/>
              <a:t>10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F972CF-E015-C9B8-F0E6-ECD4A09CBE73}"/>
              </a:ext>
            </a:extLst>
          </p:cNvPr>
          <p:cNvGrpSpPr/>
          <p:nvPr/>
        </p:nvGrpSpPr>
        <p:grpSpPr>
          <a:xfrm>
            <a:off x="320040" y="6388035"/>
            <a:ext cx="9000000" cy="274324"/>
            <a:chOff x="320040" y="6388035"/>
            <a:chExt cx="8915400" cy="27432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54C7C51-4A7B-4214-DC95-2CB8BC8D8980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CF9095-C140-6E3D-3D65-03AE4D49094C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1100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8013B7-4F64-0AD5-6211-76ABF917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one is the laughing emoji?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C54F12-57EE-0EF6-0C8D-3C8213E6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7A86-B3CC-EB48-A120-A6D58162AF93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B79074-9C2E-0734-ADD1-988E4DC86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464" y="2041558"/>
            <a:ext cx="2354973" cy="3200400"/>
          </a:xfrm>
        </p:spPr>
        <p:txBody>
          <a:bodyPr/>
          <a:lstStyle/>
          <a:p>
            <a:r>
              <a:rPr lang="en-GB" dirty="0"/>
              <a:t>skull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4CC8D7-C527-79AF-A136-11CFEAA671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317" y="2041558"/>
            <a:ext cx="2354973" cy="3200400"/>
          </a:xfrm>
        </p:spPr>
        <p:txBody>
          <a:bodyPr/>
          <a:lstStyle/>
          <a:p>
            <a:r>
              <a:rPr lang="en-GB" dirty="0"/>
              <a:t>moon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432507-51F7-1349-79A0-4FDA6AE7FF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5925" y="2041558"/>
            <a:ext cx="2354973" cy="3200400"/>
          </a:xfrm>
        </p:spPr>
        <p:txBody>
          <a:bodyPr/>
          <a:lstStyle/>
          <a:p>
            <a:r>
              <a:rPr lang="en-GB" dirty="0"/>
              <a:t>manicure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850B20-0EB2-E345-AAB9-4FEC9239F9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1855" y="2041558"/>
            <a:ext cx="2354973" cy="3200400"/>
          </a:xfrm>
        </p:spPr>
        <p:txBody>
          <a:bodyPr/>
          <a:lstStyle/>
          <a:p>
            <a:r>
              <a:rPr lang="en-GB" dirty="0"/>
              <a:t>cowboy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E8288-629E-82EB-6806-70D012AD1EE2}"/>
              </a:ext>
            </a:extLst>
          </p:cNvPr>
          <p:cNvSpPr txBox="1"/>
          <p:nvPr/>
        </p:nvSpPr>
        <p:spPr>
          <a:xfrm>
            <a:off x="8932726" y="2692446"/>
            <a:ext cx="18013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/>
              <a:t>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2711D-FB5B-DE15-7E65-8CF6400828CC}"/>
              </a:ext>
            </a:extLst>
          </p:cNvPr>
          <p:cNvSpPr txBox="1"/>
          <p:nvPr/>
        </p:nvSpPr>
        <p:spPr>
          <a:xfrm>
            <a:off x="6441118" y="2692446"/>
            <a:ext cx="18013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/>
              <a:t>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1A7AE-1C8B-E707-7EE5-C53C9347CE0E}"/>
              </a:ext>
            </a:extLst>
          </p:cNvPr>
          <p:cNvSpPr txBox="1"/>
          <p:nvPr/>
        </p:nvSpPr>
        <p:spPr>
          <a:xfrm>
            <a:off x="3940265" y="2692446"/>
            <a:ext cx="18013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/>
              <a:t>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2EFEE9-5A08-475E-22B2-0038511AB29E}"/>
              </a:ext>
            </a:extLst>
          </p:cNvPr>
          <p:cNvSpPr txBox="1"/>
          <p:nvPr/>
        </p:nvSpPr>
        <p:spPr>
          <a:xfrm>
            <a:off x="1448656" y="2692446"/>
            <a:ext cx="18013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/>
              <a:t>🤠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0D6A08-67AF-82DE-B76C-AE863F370607}"/>
              </a:ext>
            </a:extLst>
          </p:cNvPr>
          <p:cNvGrpSpPr/>
          <p:nvPr/>
        </p:nvGrpSpPr>
        <p:grpSpPr>
          <a:xfrm>
            <a:off x="320040" y="6388035"/>
            <a:ext cx="10800000" cy="274324"/>
            <a:chOff x="320040" y="6388035"/>
            <a:chExt cx="8915400" cy="27432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7179E52-30B3-8289-EDE4-710793082527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E984255-A3D3-384D-C64A-22DCD4C7A6DC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CA7B99B-D84C-4F2B-B5C9-08A3E9406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16" b="97461" l="9961" r="89844">
                        <a14:foregroundMark x1="13765" y1="10156" x2="14258" y2="3906"/>
                        <a14:foregroundMark x1="14258" y1="3906" x2="20703" y2="7422"/>
                        <a14:foregroundMark x1="20703" y1="7422" x2="14173" y2="10156"/>
                        <a14:foregroundMark x1="15820" y1="7031" x2="16992" y2="3516"/>
                        <a14:foregroundMark x1="14453" y1="86328" x2="15039" y2="94141"/>
                        <a14:foregroundMark x1="15039" y1="94141" x2="27539" y2="87109"/>
                        <a14:foregroundMark x1="27539" y1="87109" x2="33594" y2="80859"/>
                        <a14:foregroundMark x1="33594" y1="80859" x2="39844" y2="85547"/>
                        <a14:foregroundMark x1="39844" y1="85547" x2="43750" y2="91797"/>
                        <a14:foregroundMark x1="43750" y1="91797" x2="50977" y2="94141"/>
                        <a14:foregroundMark x1="50977" y1="94141" x2="58594" y2="89063"/>
                        <a14:foregroundMark x1="47852" y1="95703" x2="48438" y2="97461"/>
                        <a14:foregroundMark x1="16406" y1="97266" x2="13867" y2="96094"/>
                        <a14:foregroundMark x1="28906" y1="28516" x2="26367" y2="59180"/>
                        <a14:foregroundMark x1="26367" y1="59180" x2="33398" y2="63867"/>
                        <a14:foregroundMark x1="33398" y1="63867" x2="52734" y2="63086"/>
                        <a14:foregroundMark x1="52734" y1="63086" x2="34180" y2="40430"/>
                        <a14:foregroundMark x1="34180" y1="40430" x2="23242" y2="32813"/>
                        <a14:foregroundMark x1="34766" y1="38281" x2="53906" y2="54492"/>
                        <a14:foregroundMark x1="53906" y1="54492" x2="57813" y2="61719"/>
                        <a14:foregroundMark x1="57813" y1="61719" x2="25195" y2="67188"/>
                        <a14:foregroundMark x1="25195" y1="67188" x2="45898" y2="75391"/>
                        <a14:foregroundMark x1="45898" y1="75391" x2="49219" y2="83984"/>
                        <a14:foregroundMark x1="41602" y1="60352" x2="35742" y2="54492"/>
                        <a14:foregroundMark x1="35742" y1="54492" x2="47852" y2="55273"/>
                        <a14:foregroundMark x1="47852" y1="55273" x2="55859" y2="60742"/>
                        <a14:foregroundMark x1="43945" y1="56055" x2="37891" y2="61133"/>
                        <a14:foregroundMark x1="37891" y1="61133" x2="32813" y2="52734"/>
                        <a14:foregroundMark x1="32813" y1="52734" x2="35938" y2="48438"/>
                        <a14:foregroundMark x1="37109" y1="44531" x2="29883" y2="52930"/>
                        <a14:foregroundMark x1="29883" y1="52930" x2="34961" y2="62695"/>
                        <a14:foregroundMark x1="34961" y1="62695" x2="38281" y2="63867"/>
                        <a14:foregroundMark x1="29883" y1="40625" x2="23633" y2="23047"/>
                        <a14:foregroundMark x1="23633" y1="23047" x2="23242" y2="22656"/>
                        <a14:foregroundMark x1="28906" y1="26172" x2="20898" y2="16797"/>
                        <a14:foregroundMark x1="26367" y1="28125" x2="24219" y2="19531"/>
                        <a14:foregroundMark x1="25000" y1="18555" x2="25977" y2="26563"/>
                        <a14:foregroundMark x1="25781" y1="26563" x2="25977" y2="30469"/>
                        <a14:backgroundMark x1="11328" y1="11133" x2="11719" y2="11133"/>
                        <a14:backgroundMark x1="11914" y1="10156" x2="11914" y2="12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1566" y="7002949"/>
            <a:ext cx="869576" cy="86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7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0.0213 C -0.01289 -0.00185 -0.00599 0.02037 -0.02409 -0.02847 C -0.02591 -0.03356 -0.0276 -0.03866 -0.02929 -0.04375 C -0.03229 -0.05231 -0.03541 -0.06088 -0.03828 -0.06968 C -0.04166 -0.0794 -0.04479 -0.08912 -0.04804 -0.09884 C -0.05195 -0.11042 -0.05612 -0.12199 -0.06002 -0.13333 C -0.06185 -0.13843 -0.0638 -0.14329 -0.06536 -0.14861 C -0.07109 -0.16782 -0.07669 -0.18773 -0.08255 -0.20694 C -0.08463 -0.21389 -0.08672 -0.22083 -0.08932 -0.22731 C -0.09062 -0.23055 -0.09192 -0.2338 -0.0931 -0.23704 C -0.0957 -0.24514 -0.09804 -0.25301 -0.10052 -0.26088 C -0.1013 -0.26296 -0.10221 -0.26505 -0.10286 -0.26736 C -0.10338 -0.26921 -0.1039 -0.27083 -0.10429 -0.27268 C -0.10455 -0.27384 -0.10481 -0.275 -0.10507 -0.27593 C -0.10846 -0.28727 -0.10468 -0.27199 -0.10807 -0.2868 C -0.10833 -0.28796 -0.10872 -0.28889 -0.10885 -0.29005 C -0.1108 -0.30671 -0.1082 -0.28843 -0.11106 -0.30093 C -0.11172 -0.3037 -0.11172 -0.30694 -0.11263 -0.30949 L -0.11627 -0.32014 " pathEditMode="relative" rAng="0" ptsTypes="AAAAAAAAAAAAAAAAA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1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F5FF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5FF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99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5BC8-5D61-66F4-8A3E-49F000E6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000" dirty="0"/>
              <a:t>must-know canto</a:t>
            </a:r>
          </a:p>
        </p:txBody>
      </p:sp>
    </p:spTree>
    <p:extLst>
      <p:ext uri="{BB962C8B-B14F-4D97-AF65-F5344CB8AC3E}">
        <p14:creationId xmlns:p14="http://schemas.microsoft.com/office/powerpoint/2010/main" val="239951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3907C5-2A36-4287-1425-A45CFCC4D569}"/>
              </a:ext>
            </a:extLst>
          </p:cNvPr>
          <p:cNvSpPr/>
          <p:nvPr/>
        </p:nvSpPr>
        <p:spPr>
          <a:xfrm>
            <a:off x="493776" y="434848"/>
            <a:ext cx="4517136" cy="5417300"/>
          </a:xfrm>
          <a:prstGeom prst="roundRect">
            <a:avLst>
              <a:gd name="adj" fmla="val 3307"/>
            </a:avLst>
          </a:prstGeom>
          <a:solidFill>
            <a:schemeClr val="bg1"/>
          </a:solidFill>
        </p:spPr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7" name="Picture Placeholder 1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8A8C0EA6-50CF-AFB2-C0B0-7205B309E8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3" t="16975" r="73379" b="21701"/>
          <a:stretch/>
        </p:blipFill>
        <p:spPr>
          <a:xfrm>
            <a:off x="493714" y="630936"/>
            <a:ext cx="3572516" cy="5229733"/>
          </a:xfrm>
          <a:prstGeom prst="roundRect">
            <a:avLst>
              <a:gd name="adj" fmla="val 3051"/>
            </a:avLst>
          </a:prstGeom>
          <a:solidFill>
            <a:schemeClr val="bg1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79598-BD5B-B4E7-65C9-59AC1A91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B8DAD-825F-33A3-EF3B-17A3EC269C41}"/>
              </a:ext>
            </a:extLst>
          </p:cNvPr>
          <p:cNvSpPr txBox="1"/>
          <p:nvPr/>
        </p:nvSpPr>
        <p:spPr>
          <a:xfrm>
            <a:off x="5477256" y="1535252"/>
            <a:ext cx="5742432" cy="42473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TW" altLang="en-US" sz="18000" b="1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+mj-cs"/>
              </a:rPr>
              <a:t>唔該</a:t>
            </a:r>
            <a:endParaRPr lang="en-GB" sz="18000" b="1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+mj-cs"/>
            </a:endParaRPr>
          </a:p>
          <a:p>
            <a:r>
              <a:rPr lang="en-HK" sz="4000" dirty="0">
                <a:solidFill>
                  <a:schemeClr val="bg1"/>
                </a:solidFill>
                <a:latin typeface="Nunito" pitchFamily="2" charset="77"/>
              </a:rPr>
              <a:t>Please, excuse me </a:t>
            </a:r>
            <a:br>
              <a:rPr lang="en-HK" sz="4000" dirty="0">
                <a:solidFill>
                  <a:schemeClr val="bg1"/>
                </a:solidFill>
                <a:latin typeface="Nunito" pitchFamily="2" charset="77"/>
              </a:rPr>
            </a:br>
            <a:r>
              <a:rPr lang="en-HK" sz="4000" dirty="0">
                <a:solidFill>
                  <a:schemeClr val="bg1"/>
                </a:solidFill>
                <a:latin typeface="Nunito" pitchFamily="2" charset="77"/>
              </a:rPr>
              <a:t>or thank you</a:t>
            </a:r>
            <a:endParaRPr lang="en-GB" sz="4000" dirty="0">
              <a:solidFill>
                <a:schemeClr val="bg1"/>
              </a:solidFill>
              <a:latin typeface="Nunit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C44A6-30E6-E412-0A37-C6AE2D2130B8}"/>
              </a:ext>
            </a:extLst>
          </p:cNvPr>
          <p:cNvSpPr txBox="1"/>
          <p:nvPr/>
        </p:nvSpPr>
        <p:spPr>
          <a:xfrm>
            <a:off x="5522976" y="874630"/>
            <a:ext cx="1792478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Nunito ExtraBold" pitchFamily="2" charset="77"/>
              </a:rPr>
              <a:t>mm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EE643-E237-AD67-7AA5-DE17545A03BF}"/>
              </a:ext>
            </a:extLst>
          </p:cNvPr>
          <p:cNvSpPr txBox="1"/>
          <p:nvPr/>
        </p:nvSpPr>
        <p:spPr>
          <a:xfrm>
            <a:off x="7893858" y="874630"/>
            <a:ext cx="1317990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6000" b="1" dirty="0" err="1">
                <a:solidFill>
                  <a:schemeClr val="bg1"/>
                </a:solidFill>
                <a:latin typeface="Nunito ExtraBold" pitchFamily="2" charset="77"/>
              </a:rPr>
              <a:t>goi</a:t>
            </a:r>
            <a:endParaRPr lang="en-GB" sz="6000" b="1" dirty="0">
              <a:solidFill>
                <a:schemeClr val="bg1"/>
              </a:solidFill>
              <a:latin typeface="Nunito ExtraBold" pitchFamily="2" charset="77"/>
            </a:endParaRPr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A0556D8A-C83B-C8CB-3242-93D5326C7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91712" y="434848"/>
            <a:ext cx="1519200" cy="1519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A899B1-13EC-906A-C86D-A1FB6C065ED0}"/>
              </a:ext>
            </a:extLst>
          </p:cNvPr>
          <p:cNvSpPr/>
          <p:nvPr/>
        </p:nvSpPr>
        <p:spPr>
          <a:xfrm>
            <a:off x="3837376" y="2150136"/>
            <a:ext cx="393192" cy="41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314" name="Picture 2" descr="I've seen Duolingo flag projects, I made one for Cantonese courses (it  doesn't have one yet) : r/duolingo">
            <a:extLst>
              <a:ext uri="{FF2B5EF4-FFF2-40B4-BE49-F238E27FC236}">
                <a16:creationId xmlns:a16="http://schemas.microsoft.com/office/drawing/2014/main" id="{DE26B017-0C72-76BF-3662-235E3D67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970" y="155955"/>
            <a:ext cx="820758" cy="6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3A55E3-536A-69AA-D989-6E2BF2C5F2D4}"/>
              </a:ext>
            </a:extLst>
          </p:cNvPr>
          <p:cNvGrpSpPr/>
          <p:nvPr/>
        </p:nvGrpSpPr>
        <p:grpSpPr>
          <a:xfrm>
            <a:off x="320040" y="6388035"/>
            <a:ext cx="2160000" cy="274324"/>
            <a:chOff x="320040" y="6388035"/>
            <a:chExt cx="8915400" cy="274324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9B4A0EB-787B-A643-A95E-3C4050D36D06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81D78A1-AA60-CD4B-5A8B-5EE75048E177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7673528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7F30A-D2FC-E7A7-70B6-B6F2F1E14CA1}"/>
              </a:ext>
            </a:extLst>
          </p:cNvPr>
          <p:cNvSpPr/>
          <p:nvPr/>
        </p:nvSpPr>
        <p:spPr>
          <a:xfrm>
            <a:off x="493776" y="434848"/>
            <a:ext cx="4517136" cy="5417300"/>
          </a:xfrm>
          <a:prstGeom prst="roundRect">
            <a:avLst>
              <a:gd name="adj" fmla="val 3307"/>
            </a:avLst>
          </a:prstGeom>
          <a:solidFill>
            <a:schemeClr val="accent2"/>
          </a:solidFill>
        </p:spPr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21DB5-08E2-4D91-CA57-FB472A50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</a:t>
            </a:r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EB163D4-F9A3-3DB1-87AC-FDCD5C607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93008" y="434848"/>
            <a:ext cx="1517904" cy="15179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D50D9C-4BDA-C2D5-96B1-56700121E3E7}"/>
              </a:ext>
            </a:extLst>
          </p:cNvPr>
          <p:cNvSpPr txBox="1"/>
          <p:nvPr/>
        </p:nvSpPr>
        <p:spPr>
          <a:xfrm>
            <a:off x="5477256" y="2581693"/>
            <a:ext cx="6220968" cy="320087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2500" b="1" dirty="0">
                <a:solidFill>
                  <a:schemeClr val="tx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+mj-cs"/>
              </a:rPr>
              <a:t>靚仔</a:t>
            </a:r>
            <a:r>
              <a:rPr lang="en-US" altLang="zh-TW" sz="12500" b="1" dirty="0">
                <a:solidFill>
                  <a:schemeClr val="tx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+mj-cs"/>
              </a:rPr>
              <a:t>/</a:t>
            </a:r>
            <a:r>
              <a:rPr lang="zh-TW" altLang="en-US" sz="12500" b="1" dirty="0">
                <a:solidFill>
                  <a:schemeClr val="tx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+mj-cs"/>
              </a:rPr>
              <a:t>女</a:t>
            </a:r>
            <a:endParaRPr lang="en-US" altLang="zh-TW" sz="12500" b="1" dirty="0">
              <a:solidFill>
                <a:schemeClr val="tx2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+mj-cs"/>
            </a:endParaRPr>
          </a:p>
          <a:p>
            <a:r>
              <a:rPr lang="en-HK" sz="3600" dirty="0">
                <a:latin typeface="Nunito" pitchFamily="2" charset="77"/>
              </a:rPr>
              <a:t>Handsome boy / </a:t>
            </a:r>
            <a:br>
              <a:rPr lang="en-HK" sz="3600" dirty="0">
                <a:latin typeface="Nunito" pitchFamily="2" charset="77"/>
              </a:rPr>
            </a:br>
            <a:r>
              <a:rPr lang="en-HK" sz="3600" dirty="0">
                <a:latin typeface="Nunito" pitchFamily="2" charset="77"/>
              </a:rPr>
              <a:t>pretty girl</a:t>
            </a:r>
            <a:endParaRPr lang="en-GB" sz="3600" dirty="0">
              <a:latin typeface="Nunit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AAF96F-ADE8-71EC-8960-C5389F69338B}"/>
              </a:ext>
            </a:extLst>
          </p:cNvPr>
          <p:cNvSpPr txBox="1"/>
          <p:nvPr/>
        </p:nvSpPr>
        <p:spPr>
          <a:xfrm>
            <a:off x="5522976" y="1761910"/>
            <a:ext cx="2925801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5400" b="1" dirty="0" err="1">
                <a:solidFill>
                  <a:schemeClr val="tx2"/>
                </a:solidFill>
                <a:latin typeface="Nunito ExtraBold" pitchFamily="2" charset="77"/>
              </a:rPr>
              <a:t>leng</a:t>
            </a:r>
            <a:r>
              <a:rPr lang="en-GB" sz="5400" b="1" dirty="0">
                <a:solidFill>
                  <a:schemeClr val="tx2"/>
                </a:solidFill>
                <a:latin typeface="Nunito ExtraBold" pitchFamily="2" charset="77"/>
              </a:rPr>
              <a:t>  </a:t>
            </a:r>
            <a:r>
              <a:rPr lang="en-GB" sz="5400" b="1" dirty="0" err="1">
                <a:solidFill>
                  <a:schemeClr val="tx2"/>
                </a:solidFill>
                <a:latin typeface="Nunito ExtraBold" pitchFamily="2" charset="77"/>
              </a:rPr>
              <a:t>zai</a:t>
            </a:r>
            <a:endParaRPr lang="en-GB" sz="5400" b="1" dirty="0">
              <a:solidFill>
                <a:schemeClr val="tx2"/>
              </a:solidFill>
              <a:latin typeface="Nunito ExtraBold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785FC-B56C-1BFA-9D9D-2B056BBBABE2}"/>
              </a:ext>
            </a:extLst>
          </p:cNvPr>
          <p:cNvSpPr txBox="1"/>
          <p:nvPr/>
        </p:nvSpPr>
        <p:spPr>
          <a:xfrm>
            <a:off x="9768378" y="1761910"/>
            <a:ext cx="1191352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5400" b="1" dirty="0" err="1">
                <a:solidFill>
                  <a:schemeClr val="tx2"/>
                </a:solidFill>
                <a:latin typeface="Nunito ExtraBold" pitchFamily="2" charset="77"/>
              </a:rPr>
              <a:t>nui</a:t>
            </a:r>
            <a:endParaRPr lang="en-GB" sz="5400" b="1" dirty="0">
              <a:solidFill>
                <a:schemeClr val="tx2"/>
              </a:solidFill>
              <a:latin typeface="Nunito ExtraBold" pitchFamily="2" charset="77"/>
            </a:endParaRPr>
          </a:p>
        </p:txBody>
      </p:sp>
      <p:pic>
        <p:nvPicPr>
          <p:cNvPr id="17" name="Picture 16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889F0F1-C9C3-F4C1-1416-D18A65AA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40" y="184380"/>
            <a:ext cx="5667768" cy="5667768"/>
          </a:xfrm>
          <a:prstGeom prst="rect">
            <a:avLst/>
          </a:prstGeom>
        </p:spPr>
      </p:pic>
      <p:pic>
        <p:nvPicPr>
          <p:cNvPr id="18" name="Picture 2" descr="I've seen Duolingo flag projects, I made one for Cantonese courses (it  doesn't have one yet) : r/duolingo">
            <a:extLst>
              <a:ext uri="{FF2B5EF4-FFF2-40B4-BE49-F238E27FC236}">
                <a16:creationId xmlns:a16="http://schemas.microsoft.com/office/drawing/2014/main" id="{7522802B-4583-462D-4EE0-72757704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970" y="155955"/>
            <a:ext cx="820758" cy="6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18EEF9D-C3A0-F7F0-BE87-50BFC6022F02}"/>
              </a:ext>
            </a:extLst>
          </p:cNvPr>
          <p:cNvGrpSpPr/>
          <p:nvPr/>
        </p:nvGrpSpPr>
        <p:grpSpPr>
          <a:xfrm>
            <a:off x="320040" y="6388035"/>
            <a:ext cx="4320000" cy="274324"/>
            <a:chOff x="320040" y="6388035"/>
            <a:chExt cx="8915400" cy="274324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9E1410E-2D97-E1E5-CE70-0C9584B93BD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4D7C884-7A33-C4A9-D041-392A4393D848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67491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3907C5-2A36-4287-1425-A45CFCC4D569}"/>
              </a:ext>
            </a:extLst>
          </p:cNvPr>
          <p:cNvSpPr/>
          <p:nvPr/>
        </p:nvSpPr>
        <p:spPr>
          <a:xfrm>
            <a:off x="493776" y="434848"/>
            <a:ext cx="4517136" cy="5417300"/>
          </a:xfrm>
          <a:prstGeom prst="roundRect">
            <a:avLst>
              <a:gd name="adj" fmla="val 3307"/>
            </a:avLst>
          </a:prstGeom>
          <a:solidFill>
            <a:schemeClr val="bg1"/>
          </a:solidFill>
        </p:spPr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79598-BD5B-B4E7-65C9-59AC1A91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B8DAD-825F-33A3-EF3B-17A3EC269C41}"/>
              </a:ext>
            </a:extLst>
          </p:cNvPr>
          <p:cNvSpPr txBox="1"/>
          <p:nvPr/>
        </p:nvSpPr>
        <p:spPr>
          <a:xfrm>
            <a:off x="5477256" y="2304694"/>
            <a:ext cx="5742432" cy="34778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TW" altLang="en-US" sz="18000" b="1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+mj-cs"/>
              </a:rPr>
              <a:t>咩話</a:t>
            </a:r>
            <a:endParaRPr lang="en-HK" sz="4000" dirty="0">
              <a:solidFill>
                <a:schemeClr val="bg1"/>
              </a:solidFill>
              <a:latin typeface="Nunito" pitchFamily="2" charset="77"/>
            </a:endParaRPr>
          </a:p>
          <a:p>
            <a:r>
              <a:rPr lang="en-HK" sz="4000" dirty="0" err="1">
                <a:solidFill>
                  <a:schemeClr val="bg1"/>
                </a:solidFill>
                <a:latin typeface="Nunito" pitchFamily="2" charset="77"/>
              </a:rPr>
              <a:t>Whaaaaattt</a:t>
            </a:r>
            <a:r>
              <a:rPr lang="en-HK" sz="4000" dirty="0">
                <a:solidFill>
                  <a:schemeClr val="bg1"/>
                </a:solidFill>
                <a:latin typeface="Nunito" pitchFamily="2" charset="77"/>
              </a:rPr>
              <a:t>?!</a:t>
            </a:r>
            <a:endParaRPr lang="en-GB" sz="4000" dirty="0">
              <a:solidFill>
                <a:schemeClr val="bg1"/>
              </a:solidFill>
              <a:latin typeface="Nunit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C44A6-30E6-E412-0A37-C6AE2D2130B8}"/>
              </a:ext>
            </a:extLst>
          </p:cNvPr>
          <p:cNvSpPr txBox="1"/>
          <p:nvPr/>
        </p:nvSpPr>
        <p:spPr>
          <a:xfrm>
            <a:off x="5522976" y="1316463"/>
            <a:ext cx="1965603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Nunito ExtraBold" pitchFamily="2" charset="77"/>
              </a:rPr>
              <a:t>meh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EE643-E237-AD67-7AA5-DE17545A03BF}"/>
              </a:ext>
            </a:extLst>
          </p:cNvPr>
          <p:cNvSpPr txBox="1"/>
          <p:nvPr/>
        </p:nvSpPr>
        <p:spPr>
          <a:xfrm>
            <a:off x="7893858" y="1316463"/>
            <a:ext cx="1733167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6000" b="1" dirty="0" err="1">
                <a:solidFill>
                  <a:schemeClr val="bg1"/>
                </a:solidFill>
                <a:latin typeface="Nunito ExtraBold" pitchFamily="2" charset="77"/>
              </a:rPr>
              <a:t>wah</a:t>
            </a:r>
            <a:endParaRPr lang="en-GB" sz="6000" b="1" dirty="0">
              <a:solidFill>
                <a:schemeClr val="bg1"/>
              </a:solidFill>
              <a:latin typeface="Nunito ExtraBold" pitchFamily="2" charset="77"/>
            </a:endParaRPr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A0556D8A-C83B-C8CB-3242-93D5326C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91712" y="434848"/>
            <a:ext cx="1519200" cy="1519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A899B1-13EC-906A-C86D-A1FB6C065ED0}"/>
              </a:ext>
            </a:extLst>
          </p:cNvPr>
          <p:cNvSpPr/>
          <p:nvPr/>
        </p:nvSpPr>
        <p:spPr>
          <a:xfrm>
            <a:off x="3837376" y="2150136"/>
            <a:ext cx="393192" cy="41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314" name="Picture 2" descr="I've seen Duolingo flag projects, I made one for Cantonese courses (it  doesn't have one yet) : r/duolingo">
            <a:extLst>
              <a:ext uri="{FF2B5EF4-FFF2-40B4-BE49-F238E27FC236}">
                <a16:creationId xmlns:a16="http://schemas.microsoft.com/office/drawing/2014/main" id="{DE26B017-0C72-76BF-3662-235E3D67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970" y="155955"/>
            <a:ext cx="820758" cy="6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5B2A4288-4D6F-2C64-F8B7-0BAE803CB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1331400"/>
            <a:ext cx="5061718" cy="40204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86BC350-629C-5016-1FDF-FDD1295D7290}"/>
              </a:ext>
            </a:extLst>
          </p:cNvPr>
          <p:cNvGrpSpPr/>
          <p:nvPr/>
        </p:nvGrpSpPr>
        <p:grpSpPr>
          <a:xfrm>
            <a:off x="320040" y="6388035"/>
            <a:ext cx="6480000" cy="274324"/>
            <a:chOff x="320040" y="6388035"/>
            <a:chExt cx="8915400" cy="27432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3D19951-BAF6-F712-9AE9-E4619030D7EE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A67360-29E0-F7A7-C1DE-11C75EEB4A74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337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7F30A-D2FC-E7A7-70B6-B6F2F1E14CA1}"/>
              </a:ext>
            </a:extLst>
          </p:cNvPr>
          <p:cNvSpPr/>
          <p:nvPr/>
        </p:nvSpPr>
        <p:spPr>
          <a:xfrm>
            <a:off x="493776" y="434848"/>
            <a:ext cx="4517136" cy="5417300"/>
          </a:xfrm>
          <a:prstGeom prst="roundRect">
            <a:avLst>
              <a:gd name="adj" fmla="val 3307"/>
            </a:avLst>
          </a:prstGeom>
          <a:solidFill>
            <a:schemeClr val="bg2"/>
          </a:solidFill>
        </p:spPr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21DB5-08E2-4D91-CA57-FB472A50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4</a:t>
            </a:r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EB163D4-F9A3-3DB1-87AC-FDCD5C607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93008" y="434848"/>
            <a:ext cx="1517904" cy="1517904"/>
          </a:xfrm>
          <a:prstGeom prst="rect">
            <a:avLst/>
          </a:prstGeom>
        </p:spPr>
      </p:pic>
      <p:pic>
        <p:nvPicPr>
          <p:cNvPr id="18" name="Picture 2" descr="I've seen Duolingo flag projects, I made one for Cantonese courses (it  doesn't have one yet) : r/duolingo">
            <a:extLst>
              <a:ext uri="{FF2B5EF4-FFF2-40B4-BE49-F238E27FC236}">
                <a16:creationId xmlns:a16="http://schemas.microsoft.com/office/drawing/2014/main" id="{7522802B-4583-462D-4EE0-72757704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970" y="155955"/>
            <a:ext cx="820758" cy="6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4A513-1DE0-FA5D-1E07-586C36B5AE83}"/>
              </a:ext>
            </a:extLst>
          </p:cNvPr>
          <p:cNvSpPr txBox="1"/>
          <p:nvPr/>
        </p:nvSpPr>
        <p:spPr>
          <a:xfrm>
            <a:off x="5477256" y="2304694"/>
            <a:ext cx="6220968" cy="34778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TW" altLang="en-US" sz="18000" b="1" dirty="0">
                <a:solidFill>
                  <a:schemeClr val="tx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+mj-cs"/>
              </a:rPr>
              <a:t>黐線</a:t>
            </a:r>
            <a:endParaRPr lang="en-HK" sz="4000" dirty="0">
              <a:solidFill>
                <a:schemeClr val="tx2"/>
              </a:solidFill>
              <a:latin typeface="Nunito" pitchFamily="2" charset="77"/>
            </a:endParaRPr>
          </a:p>
          <a:p>
            <a:r>
              <a:rPr lang="en-HK" sz="4000" dirty="0">
                <a:latin typeface="Nunito" pitchFamily="2" charset="77"/>
              </a:rPr>
              <a:t>Crazy, ridiculous or idiotic</a:t>
            </a:r>
            <a:endParaRPr lang="en-GB" sz="4000" dirty="0">
              <a:latin typeface="Nunit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8ADBC-7194-5CF5-FF78-55BCA8B9DF79}"/>
              </a:ext>
            </a:extLst>
          </p:cNvPr>
          <p:cNvSpPr txBox="1"/>
          <p:nvPr/>
        </p:nvSpPr>
        <p:spPr>
          <a:xfrm>
            <a:off x="5522976" y="1316463"/>
            <a:ext cx="1217000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6000" b="1" dirty="0">
                <a:solidFill>
                  <a:schemeClr val="tx2"/>
                </a:solidFill>
                <a:latin typeface="Nunito ExtraBold" pitchFamily="2" charset="77"/>
              </a:rPr>
              <a:t>chi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5EB1C-63B7-6E8C-02E6-0312F9DFDBFD}"/>
              </a:ext>
            </a:extLst>
          </p:cNvPr>
          <p:cNvSpPr txBox="1"/>
          <p:nvPr/>
        </p:nvSpPr>
        <p:spPr>
          <a:xfrm>
            <a:off x="7893858" y="1316463"/>
            <a:ext cx="1228221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6000" b="1" dirty="0">
                <a:solidFill>
                  <a:schemeClr val="tx2"/>
                </a:solidFill>
                <a:latin typeface="Nunito ExtraBold" pitchFamily="2" charset="77"/>
              </a:rPr>
              <a:t>sin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511ADB0-CFE7-CDF6-DCDB-D97338BAEE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956" t="11348" r="34677" b="17663"/>
          <a:stretch/>
        </p:blipFill>
        <p:spPr>
          <a:xfrm>
            <a:off x="0" y="588456"/>
            <a:ext cx="5010912" cy="526369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6EBDFF-C510-52BB-081B-4AC8251E5409}"/>
              </a:ext>
            </a:extLst>
          </p:cNvPr>
          <p:cNvGrpSpPr/>
          <p:nvPr/>
        </p:nvGrpSpPr>
        <p:grpSpPr>
          <a:xfrm>
            <a:off x="320040" y="6388035"/>
            <a:ext cx="8640000" cy="274324"/>
            <a:chOff x="320040" y="6388035"/>
            <a:chExt cx="8915400" cy="27432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C0F48B9-D1AC-FA3C-8D55-F62AB2E6B767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FE6057E-3CEB-C9D5-C9BE-617CECB54059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8462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033BF4F-0FA2-BDC6-28C1-E4E3BCD7F6D2}"/>
              </a:ext>
            </a:extLst>
          </p:cNvPr>
          <p:cNvSpPr/>
          <p:nvPr/>
        </p:nvSpPr>
        <p:spPr>
          <a:xfrm>
            <a:off x="493776" y="434848"/>
            <a:ext cx="4517136" cy="5417300"/>
          </a:xfrm>
          <a:prstGeom prst="roundRect">
            <a:avLst>
              <a:gd name="adj" fmla="val 3307"/>
            </a:avLst>
          </a:prstGeom>
          <a:solidFill>
            <a:schemeClr val="bg1"/>
          </a:solidFill>
        </p:spPr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5" name="Picture Placeholder 14" descr="A green stuffed animal&#10;&#10;Description automatically generated with low confidence">
            <a:extLst>
              <a:ext uri="{FF2B5EF4-FFF2-40B4-BE49-F238E27FC236}">
                <a16:creationId xmlns:a16="http://schemas.microsoft.com/office/drawing/2014/main" id="{E35BDB6F-BF68-22B6-344A-8EC0EB81A3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053" r="11053"/>
          <a:stretch>
            <a:fillRect/>
          </a:stretch>
        </p:blipFill>
        <p:spPr>
          <a:xfrm>
            <a:off x="493713" y="434975"/>
            <a:ext cx="4516437" cy="54165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79598-BD5B-B4E7-65C9-59AC1A91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B8DAD-825F-33A3-EF3B-17A3EC269C41}"/>
              </a:ext>
            </a:extLst>
          </p:cNvPr>
          <p:cNvSpPr txBox="1"/>
          <p:nvPr/>
        </p:nvSpPr>
        <p:spPr>
          <a:xfrm>
            <a:off x="5477256" y="3458856"/>
            <a:ext cx="5742432" cy="232371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0400" b="1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+mj-cs"/>
              </a:rPr>
              <a:t>你玩野呀</a:t>
            </a:r>
            <a:r>
              <a:rPr lang="en-US" altLang="zh-TW" sz="10400" b="1" dirty="0">
                <a:solidFill>
                  <a:schemeClr val="bg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+mj-cs"/>
              </a:rPr>
              <a:t>?</a:t>
            </a:r>
            <a:endParaRPr lang="en-US" altLang="zh-TW" sz="18000" b="1" dirty="0">
              <a:solidFill>
                <a:schemeClr val="bg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+mj-cs"/>
            </a:endParaRPr>
          </a:p>
          <a:p>
            <a:r>
              <a:rPr lang="en-HK" sz="3600" dirty="0">
                <a:solidFill>
                  <a:schemeClr val="bg1"/>
                </a:solidFill>
                <a:latin typeface="Nunito" pitchFamily="2" charset="77"/>
              </a:rPr>
              <a:t>Are you kidding me?</a:t>
            </a:r>
            <a:endParaRPr lang="en-GB" sz="3600" dirty="0">
              <a:solidFill>
                <a:schemeClr val="bg1"/>
              </a:solidFill>
              <a:latin typeface="Nunit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C44A6-30E6-E412-0A37-C6AE2D2130B8}"/>
              </a:ext>
            </a:extLst>
          </p:cNvPr>
          <p:cNvSpPr txBox="1"/>
          <p:nvPr/>
        </p:nvSpPr>
        <p:spPr>
          <a:xfrm>
            <a:off x="5522976" y="2750588"/>
            <a:ext cx="979755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4400" b="1" dirty="0" err="1">
                <a:solidFill>
                  <a:schemeClr val="bg1"/>
                </a:solidFill>
                <a:latin typeface="Nunito ExtraBold" pitchFamily="2" charset="77"/>
              </a:rPr>
              <a:t>nei</a:t>
            </a:r>
            <a:endParaRPr lang="en-GB" sz="4400" b="1" dirty="0">
              <a:solidFill>
                <a:schemeClr val="bg1"/>
              </a:solidFill>
              <a:latin typeface="Nunito ExtraBold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EE643-E237-AD67-7AA5-DE17545A03BF}"/>
              </a:ext>
            </a:extLst>
          </p:cNvPr>
          <p:cNvSpPr txBox="1"/>
          <p:nvPr/>
        </p:nvSpPr>
        <p:spPr>
          <a:xfrm>
            <a:off x="6860586" y="2750588"/>
            <a:ext cx="1319592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Nunito ExtraBold" pitchFamily="2" charset="77"/>
              </a:rPr>
              <a:t>wan</a:t>
            </a:r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A0556D8A-C83B-C8CB-3242-93D5326C7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91712" y="434848"/>
            <a:ext cx="1519200" cy="1519200"/>
          </a:xfrm>
          <a:prstGeom prst="rect">
            <a:avLst/>
          </a:prstGeom>
        </p:spPr>
      </p:pic>
      <p:pic>
        <p:nvPicPr>
          <p:cNvPr id="13314" name="Picture 2" descr="I've seen Duolingo flag projects, I made one for Cantonese courses (it  doesn't have one yet) : r/duolingo">
            <a:extLst>
              <a:ext uri="{FF2B5EF4-FFF2-40B4-BE49-F238E27FC236}">
                <a16:creationId xmlns:a16="http://schemas.microsoft.com/office/drawing/2014/main" id="{DE26B017-0C72-76BF-3662-235E3D67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970" y="155955"/>
            <a:ext cx="820758" cy="6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3A501-ABEC-E570-BFBB-FD54330ADE1B}"/>
              </a:ext>
            </a:extLst>
          </p:cNvPr>
          <p:cNvSpPr txBox="1"/>
          <p:nvPr/>
        </p:nvSpPr>
        <p:spPr>
          <a:xfrm>
            <a:off x="8257032" y="2750588"/>
            <a:ext cx="795411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Nunito ExtraBold" pitchFamily="2" charset="77"/>
              </a:rPr>
              <a:t>ye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C9523-F207-EFCB-865C-B5414E6C71DF}"/>
              </a:ext>
            </a:extLst>
          </p:cNvPr>
          <p:cNvSpPr txBox="1"/>
          <p:nvPr/>
        </p:nvSpPr>
        <p:spPr>
          <a:xfrm>
            <a:off x="9594642" y="2750588"/>
            <a:ext cx="833883" cy="76944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Nunito ExtraBold" pitchFamily="2" charset="77"/>
              </a:rPr>
              <a:t>ah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1012F-46D1-E4F4-F1B5-18199D11DAAC}"/>
              </a:ext>
            </a:extLst>
          </p:cNvPr>
          <p:cNvGrpSpPr/>
          <p:nvPr/>
        </p:nvGrpSpPr>
        <p:grpSpPr>
          <a:xfrm>
            <a:off x="320040" y="6388035"/>
            <a:ext cx="10800000" cy="274324"/>
            <a:chOff x="320040" y="6388035"/>
            <a:chExt cx="8915400" cy="27432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FDC9F40-1B3D-EE2D-3BC1-DF82B287EE51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4495222-A33C-F84B-FE64-16E0E0B2676A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9423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C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978C3E-61C3-3C8C-2B8F-961CA735EE49}"/>
              </a:ext>
            </a:extLst>
          </p:cNvPr>
          <p:cNvSpPr txBox="1"/>
          <p:nvPr/>
        </p:nvSpPr>
        <p:spPr>
          <a:xfrm>
            <a:off x="2096677" y="4370832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Nunito Medium" pitchFamily="2" charset="77"/>
              </a:rPr>
              <a:t>What she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0A87F-9656-4147-54E1-FA169998A443}"/>
              </a:ext>
            </a:extLst>
          </p:cNvPr>
          <p:cNvSpPr txBox="1"/>
          <p:nvPr/>
        </p:nvSpPr>
        <p:spPr>
          <a:xfrm>
            <a:off x="1663866" y="4657404"/>
            <a:ext cx="3078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  <a:latin typeface="Feather Bold" pitchFamily="82" charset="77"/>
              </a:rPr>
              <a:t>says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E691E-3DD2-B386-69EE-FB345A659788}"/>
              </a:ext>
            </a:extLst>
          </p:cNvPr>
          <p:cNvSpPr txBox="1"/>
          <p:nvPr/>
        </p:nvSpPr>
        <p:spPr>
          <a:xfrm>
            <a:off x="6989987" y="4370832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Nunito Medium" pitchFamily="2" charset="77"/>
              </a:rPr>
              <a:t>What she actually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859B8-17A6-2F0B-2801-C117B2D604A6}"/>
              </a:ext>
            </a:extLst>
          </p:cNvPr>
          <p:cNvSpPr txBox="1"/>
          <p:nvPr/>
        </p:nvSpPr>
        <p:spPr>
          <a:xfrm>
            <a:off x="6794421" y="4657404"/>
            <a:ext cx="43893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  <a:latin typeface="Feather Bold" pitchFamily="82" charset="77"/>
              </a:rPr>
              <a:t>means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BFBFB246-1E64-72D6-DC04-A4BF4797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33" b="26843"/>
          <a:stretch/>
        </p:blipFill>
        <p:spPr>
          <a:xfrm>
            <a:off x="6421441" y="676817"/>
            <a:ext cx="5135302" cy="3233546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E8F13923-F169-ECA9-442B-26933EDEF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33" b="26843"/>
          <a:stretch/>
        </p:blipFill>
        <p:spPr>
          <a:xfrm>
            <a:off x="635258" y="676817"/>
            <a:ext cx="5135302" cy="3233546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6CDFBEE3-269C-4234-CCFF-FF66B4B24BEB}"/>
              </a:ext>
            </a:extLst>
          </p:cNvPr>
          <p:cNvSpPr/>
          <p:nvPr/>
        </p:nvSpPr>
        <p:spPr>
          <a:xfrm>
            <a:off x="100584" y="285019"/>
            <a:ext cx="11759184" cy="3813048"/>
          </a:xfrm>
          <a:custGeom>
            <a:avLst/>
            <a:gdLst>
              <a:gd name="connsiteX0" fmla="*/ 0 w 11759184"/>
              <a:gd name="connsiteY0" fmla="*/ 265176 h 3813048"/>
              <a:gd name="connsiteX1" fmla="*/ 384048 w 11759184"/>
              <a:gd name="connsiteY1" fmla="*/ 3758184 h 3813048"/>
              <a:gd name="connsiteX2" fmla="*/ 585216 w 11759184"/>
              <a:gd name="connsiteY2" fmla="*/ 3739896 h 3813048"/>
              <a:gd name="connsiteX3" fmla="*/ 841248 w 11759184"/>
              <a:gd name="connsiteY3" fmla="*/ 457200 h 3813048"/>
              <a:gd name="connsiteX4" fmla="*/ 2148840 w 11759184"/>
              <a:gd name="connsiteY4" fmla="*/ 201168 h 3813048"/>
              <a:gd name="connsiteX5" fmla="*/ 3054096 w 11759184"/>
              <a:gd name="connsiteY5" fmla="*/ 704088 h 3813048"/>
              <a:gd name="connsiteX6" fmla="*/ 4343400 w 11759184"/>
              <a:gd name="connsiteY6" fmla="*/ 265176 h 3813048"/>
              <a:gd name="connsiteX7" fmla="*/ 5559552 w 11759184"/>
              <a:gd name="connsiteY7" fmla="*/ 1088136 h 3813048"/>
              <a:gd name="connsiteX8" fmla="*/ 5495544 w 11759184"/>
              <a:gd name="connsiteY8" fmla="*/ 3813048 h 3813048"/>
              <a:gd name="connsiteX9" fmla="*/ 6601968 w 11759184"/>
              <a:gd name="connsiteY9" fmla="*/ 1435608 h 3813048"/>
              <a:gd name="connsiteX10" fmla="*/ 7159752 w 11759184"/>
              <a:gd name="connsiteY10" fmla="*/ 118872 h 3813048"/>
              <a:gd name="connsiteX11" fmla="*/ 8622792 w 11759184"/>
              <a:gd name="connsiteY11" fmla="*/ 786384 h 3813048"/>
              <a:gd name="connsiteX12" fmla="*/ 10314432 w 11759184"/>
              <a:gd name="connsiteY12" fmla="*/ 182880 h 3813048"/>
              <a:gd name="connsiteX13" fmla="*/ 11558016 w 11759184"/>
              <a:gd name="connsiteY13" fmla="*/ 1078992 h 3813048"/>
              <a:gd name="connsiteX14" fmla="*/ 11759184 w 11759184"/>
              <a:gd name="connsiteY14" fmla="*/ 0 h 3813048"/>
              <a:gd name="connsiteX15" fmla="*/ 192024 w 11759184"/>
              <a:gd name="connsiteY15" fmla="*/ 18288 h 3813048"/>
              <a:gd name="connsiteX16" fmla="*/ 0 w 11759184"/>
              <a:gd name="connsiteY16" fmla="*/ 265176 h 381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759184" h="3813048">
                <a:moveTo>
                  <a:pt x="0" y="265176"/>
                </a:moveTo>
                <a:lnTo>
                  <a:pt x="384048" y="3758184"/>
                </a:lnTo>
                <a:lnTo>
                  <a:pt x="585216" y="3739896"/>
                </a:lnTo>
                <a:lnTo>
                  <a:pt x="841248" y="457200"/>
                </a:lnTo>
                <a:lnTo>
                  <a:pt x="2148840" y="201168"/>
                </a:lnTo>
                <a:lnTo>
                  <a:pt x="3054096" y="704088"/>
                </a:lnTo>
                <a:lnTo>
                  <a:pt x="4343400" y="265176"/>
                </a:lnTo>
                <a:lnTo>
                  <a:pt x="5559552" y="1088136"/>
                </a:lnTo>
                <a:lnTo>
                  <a:pt x="5495544" y="3813048"/>
                </a:lnTo>
                <a:lnTo>
                  <a:pt x="6601968" y="1435608"/>
                </a:lnTo>
                <a:lnTo>
                  <a:pt x="7159752" y="118872"/>
                </a:lnTo>
                <a:lnTo>
                  <a:pt x="8622792" y="786384"/>
                </a:lnTo>
                <a:lnTo>
                  <a:pt x="10314432" y="182880"/>
                </a:lnTo>
                <a:lnTo>
                  <a:pt x="11558016" y="1078992"/>
                </a:lnTo>
                <a:lnTo>
                  <a:pt x="11759184" y="0"/>
                </a:lnTo>
                <a:lnTo>
                  <a:pt x="192024" y="18288"/>
                </a:lnTo>
                <a:lnTo>
                  <a:pt x="0" y="265176"/>
                </a:lnTo>
                <a:close/>
              </a:path>
            </a:pathLst>
          </a:custGeom>
          <a:solidFill>
            <a:srgbClr val="77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247DD-E108-47FC-BAAB-DC188216CB07}"/>
              </a:ext>
            </a:extLst>
          </p:cNvPr>
          <p:cNvSpPr txBox="1"/>
          <p:nvPr/>
        </p:nvSpPr>
        <p:spPr>
          <a:xfrm>
            <a:off x="5307812" y="4509331"/>
            <a:ext cx="11112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latin typeface="Nunito Light" pitchFamily="2" charset="77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8828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8013B7-4F64-0AD5-6211-76ABF917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961664"/>
            <a:ext cx="9829800" cy="718658"/>
          </a:xfrm>
        </p:spPr>
        <p:txBody>
          <a:bodyPr/>
          <a:lstStyle/>
          <a:p>
            <a:pPr algn="ctr"/>
            <a:r>
              <a:rPr lang="en-HK" dirty="0">
                <a:effectLst/>
              </a:rPr>
              <a:t>What does “shut </a:t>
            </a:r>
            <a:r>
              <a:rPr lang="en-HK" dirty="0" err="1">
                <a:effectLst/>
              </a:rPr>
              <a:t>uppp</a:t>
            </a:r>
            <a:r>
              <a:rPr lang="en-HK" dirty="0">
                <a:effectLst/>
              </a:rPr>
              <a:t>” mean?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C54F12-57EE-0EF6-0C8D-3C8213E6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B79074-9C2E-0734-ADD1-988E4DC86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8514" y="2041558"/>
            <a:ext cx="2354973" cy="3200400"/>
          </a:xfrm>
        </p:spPr>
        <p:txBody>
          <a:bodyPr/>
          <a:lstStyle/>
          <a:p>
            <a:r>
              <a:rPr lang="en-GB" dirty="0"/>
              <a:t>flirting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4CC8D7-C527-79AF-A136-11CFEAA671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87686" y="2041558"/>
            <a:ext cx="2354973" cy="3200400"/>
          </a:xfrm>
        </p:spPr>
        <p:txBody>
          <a:bodyPr/>
          <a:lstStyle/>
          <a:p>
            <a:r>
              <a:rPr lang="en-GB" dirty="0"/>
              <a:t>close door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850B20-0EB2-E345-AAB9-4FEC9239F9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49340" y="2041558"/>
            <a:ext cx="2354973" cy="3200400"/>
          </a:xfrm>
        </p:spPr>
        <p:txBody>
          <a:bodyPr/>
          <a:lstStyle/>
          <a:p>
            <a:r>
              <a:rPr lang="en-GB" dirty="0"/>
              <a:t>be quiet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2711D-FB5B-DE15-7E65-8CF6400828CC}"/>
              </a:ext>
            </a:extLst>
          </p:cNvPr>
          <p:cNvSpPr txBox="1"/>
          <p:nvPr/>
        </p:nvSpPr>
        <p:spPr>
          <a:xfrm>
            <a:off x="7764487" y="2692446"/>
            <a:ext cx="18013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/>
              <a:t>🚪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2EFEE9-5A08-475E-22B2-0038511AB29E}"/>
              </a:ext>
            </a:extLst>
          </p:cNvPr>
          <p:cNvSpPr txBox="1"/>
          <p:nvPr/>
        </p:nvSpPr>
        <p:spPr>
          <a:xfrm>
            <a:off x="2626144" y="2692446"/>
            <a:ext cx="18013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/>
              <a:t>🤫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7E1F16-DA60-3A79-BBDF-3E4AF9DF7493}"/>
              </a:ext>
            </a:extLst>
          </p:cNvPr>
          <p:cNvSpPr txBox="1"/>
          <p:nvPr/>
        </p:nvSpPr>
        <p:spPr>
          <a:xfrm>
            <a:off x="5195315" y="2692446"/>
            <a:ext cx="18013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/>
              <a:t>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54107C-4509-22EC-A875-95DEA7A7CE0A}"/>
              </a:ext>
            </a:extLst>
          </p:cNvPr>
          <p:cNvGrpSpPr/>
          <p:nvPr/>
        </p:nvGrpSpPr>
        <p:grpSpPr>
          <a:xfrm>
            <a:off x="320040" y="6388035"/>
            <a:ext cx="3600000" cy="274324"/>
            <a:chOff x="320040" y="6388035"/>
            <a:chExt cx="8915400" cy="27432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C70BCF2-8B1F-D158-72C2-EB86EE7ED930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B524A4F-49F8-5EA5-A49C-46115E719C1F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CA7B99B-D84C-4F2B-B5C9-08A3E9406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16" b="97461" l="9961" r="89844">
                        <a14:foregroundMark x1="13765" y1="10156" x2="14258" y2="3906"/>
                        <a14:foregroundMark x1="14258" y1="3906" x2="20703" y2="7422"/>
                        <a14:foregroundMark x1="20703" y1="7422" x2="14173" y2="10156"/>
                        <a14:foregroundMark x1="15820" y1="7031" x2="16992" y2="3516"/>
                        <a14:foregroundMark x1="14453" y1="86328" x2="15039" y2="94141"/>
                        <a14:foregroundMark x1="15039" y1="94141" x2="27539" y2="87109"/>
                        <a14:foregroundMark x1="27539" y1="87109" x2="33594" y2="80859"/>
                        <a14:foregroundMark x1="33594" y1="80859" x2="39844" y2="85547"/>
                        <a14:foregroundMark x1="39844" y1="85547" x2="43750" y2="91797"/>
                        <a14:foregroundMark x1="43750" y1="91797" x2="50977" y2="94141"/>
                        <a14:foregroundMark x1="50977" y1="94141" x2="58594" y2="89063"/>
                        <a14:foregroundMark x1="47852" y1="95703" x2="48438" y2="97461"/>
                        <a14:foregroundMark x1="16406" y1="97266" x2="13867" y2="96094"/>
                        <a14:foregroundMark x1="28906" y1="28516" x2="26367" y2="59180"/>
                        <a14:foregroundMark x1="26367" y1="59180" x2="33398" y2="63867"/>
                        <a14:foregroundMark x1="33398" y1="63867" x2="52734" y2="63086"/>
                        <a14:foregroundMark x1="52734" y1="63086" x2="34180" y2="40430"/>
                        <a14:foregroundMark x1="34180" y1="40430" x2="23242" y2="32813"/>
                        <a14:foregroundMark x1="34766" y1="38281" x2="53906" y2="54492"/>
                        <a14:foregroundMark x1="53906" y1="54492" x2="57813" y2="61719"/>
                        <a14:foregroundMark x1="57813" y1="61719" x2="25195" y2="67188"/>
                        <a14:foregroundMark x1="25195" y1="67188" x2="45898" y2="75391"/>
                        <a14:foregroundMark x1="45898" y1="75391" x2="49219" y2="83984"/>
                        <a14:foregroundMark x1="41602" y1="60352" x2="35742" y2="54492"/>
                        <a14:foregroundMark x1="35742" y1="54492" x2="47852" y2="55273"/>
                        <a14:foregroundMark x1="47852" y1="55273" x2="55859" y2="60742"/>
                        <a14:foregroundMark x1="43945" y1="56055" x2="37891" y2="61133"/>
                        <a14:foregroundMark x1="37891" y1="61133" x2="32813" y2="52734"/>
                        <a14:foregroundMark x1="32813" y1="52734" x2="35938" y2="48438"/>
                        <a14:foregroundMark x1="37109" y1="44531" x2="29883" y2="52930"/>
                        <a14:foregroundMark x1="29883" y1="52930" x2="34961" y2="62695"/>
                        <a14:foregroundMark x1="34961" y1="62695" x2="38281" y2="63867"/>
                        <a14:foregroundMark x1="29883" y1="40625" x2="23633" y2="23047"/>
                        <a14:foregroundMark x1="23633" y1="23047" x2="23242" y2="22656"/>
                        <a14:foregroundMark x1="28906" y1="26172" x2="20898" y2="16797"/>
                        <a14:foregroundMark x1="26367" y1="28125" x2="24219" y2="19531"/>
                        <a14:foregroundMark x1="25000" y1="18555" x2="25977" y2="26563"/>
                        <a14:foregroundMark x1="25781" y1="26563" x2="25977" y2="30469"/>
                        <a14:backgroundMark x1="11328" y1="11133" x2="11719" y2="11133"/>
                        <a14:backgroundMark x1="11914" y1="10156" x2="11914" y2="123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5422" y="6858000"/>
            <a:ext cx="869576" cy="86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9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64 -0.02223 C 0.00274 -0.04121 0.00964 -0.02315 -0.00846 -0.06274 C -0.01028 -0.0669 -0.01198 -0.07107 -0.01367 -0.075 C -0.01666 -0.08218 -0.01979 -0.08912 -0.02265 -0.09607 C -0.02604 -0.10417 -0.02916 -0.11204 -0.03242 -0.11991 C -0.03633 -0.1294 -0.04049 -0.13866 -0.0444 -0.14792 C -0.04622 -0.15209 -0.04818 -0.15602 -0.04974 -0.16019 C -0.05547 -0.1757 -0.06107 -0.19213 -0.06693 -0.20741 C -0.06901 -0.2132 -0.07109 -0.21875 -0.0737 -0.22385 C -0.075 -0.22662 -0.0763 -0.2294 -0.07747 -0.23195 C -0.08008 -0.23843 -0.08242 -0.24468 -0.08489 -0.25116 C -0.08568 -0.25301 -0.08659 -0.25463 -0.08724 -0.25649 C -0.08776 -0.25787 -0.08828 -0.25926 -0.08867 -0.26088 C -0.08893 -0.26158 -0.08919 -0.26274 -0.08945 -0.26343 C -0.09284 -0.27269 -0.08906 -0.26019 -0.09245 -0.27223 C -0.09271 -0.27315 -0.0931 -0.27408 -0.09323 -0.27477 C -0.09518 -0.28843 -0.09258 -0.27362 -0.09544 -0.2838 C -0.09609 -0.28612 -0.09609 -0.28866 -0.097 -0.29074 L -0.10065 -0.29908 " pathEditMode="relative" rAng="0" ptsTypes="AAAAAAAAAAAAAAAAA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1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F5FF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5FF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99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B9FD-7D11-1A2C-F8DE-4EACB941D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 z lingo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A0847-9BCF-CA7E-B23B-C29B1EAA1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@</a:t>
            </a:r>
            <a:r>
              <a:rPr lang="en-GB" dirty="0" err="1"/>
              <a:t>dstoryco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933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91C2803B-480D-0852-62BE-F763725FC9DF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5400" dirty="0">
                <a:solidFill>
                  <a:schemeClr val="tx1"/>
                </a:solidFill>
                <a:latin typeface="Nunito Medium" pitchFamily="2" charset="77"/>
              </a:rPr>
              <a:t>       It’s fine / I’m fine.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EB3019-652A-4BDA-C35D-C7276573F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158" y="1161873"/>
            <a:ext cx="846114" cy="6441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87A44F-0886-B2D1-D3AE-5F22B2FE499E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D047F-F499-C152-ED2E-A07E0BE58153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ignore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20BF8-885D-7152-6D4A-489D6B42C27F}"/>
              </a:ext>
            </a:extLst>
          </p:cNvPr>
          <p:cNvSpPr txBox="1"/>
          <p:nvPr/>
        </p:nvSpPr>
        <p:spPr>
          <a:xfrm>
            <a:off x="329015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67C3-051A-4E47-8C74-14322F7F260C}"/>
              </a:ext>
            </a:extLst>
          </p:cNvPr>
          <p:cNvSpPr txBox="1"/>
          <p:nvPr/>
        </p:nvSpPr>
        <p:spPr>
          <a:xfrm>
            <a:off x="2279679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0763D-D8A2-B6DD-47E8-C159B6D244BF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F45B7-937A-FABB-6F21-00D216047C0B}"/>
              </a:ext>
            </a:extLst>
          </p:cNvPr>
          <p:cNvSpPr txBox="1"/>
          <p:nvPr/>
        </p:nvSpPr>
        <p:spPr>
          <a:xfrm>
            <a:off x="7974090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C45A2-70DE-4775-C54C-E603EAAD3C72}"/>
              </a:ext>
            </a:extLst>
          </p:cNvPr>
          <p:cNvSpPr txBox="1"/>
          <p:nvPr/>
        </p:nvSpPr>
        <p:spPr>
          <a:xfrm>
            <a:off x="536048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A6AA4-D069-E0F8-9A5F-D2F6576A908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E6BFE1-5BFA-E33F-3B6E-867847C3EF89}"/>
              </a:ext>
            </a:extLst>
          </p:cNvPr>
          <p:cNvSpPr txBox="1"/>
          <p:nvPr/>
        </p:nvSpPr>
        <p:spPr>
          <a:xfrm>
            <a:off x="2279679" y="4817222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not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7FB894-08F2-68A2-80DB-8BE70A710326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fine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EAEFD2-8B9A-061B-EA7B-F98FE6E18AD7}"/>
              </a:ext>
            </a:extLst>
          </p:cNvPr>
          <p:cNvSpPr txBox="1"/>
          <p:nvPr/>
        </p:nvSpPr>
        <p:spPr>
          <a:xfrm>
            <a:off x="7974090" y="4814286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important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12F29-345C-8F40-8F8E-3ACB981C29F4}"/>
              </a:ext>
            </a:extLst>
          </p:cNvPr>
          <p:cNvSpPr txBox="1"/>
          <p:nvPr/>
        </p:nvSpPr>
        <p:spPr>
          <a:xfrm>
            <a:off x="822000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okay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0C84DB-1A0C-019B-3488-CFADA95FCF85}"/>
              </a:ext>
            </a:extLst>
          </p:cNvPr>
          <p:cNvSpPr txBox="1"/>
          <p:nvPr/>
        </p:nvSpPr>
        <p:spPr>
          <a:xfrm>
            <a:off x="3290156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flexing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B545AA-708E-E44A-2223-32517B2D8E06}"/>
              </a:ext>
            </a:extLst>
          </p:cNvPr>
          <p:cNvGrpSpPr/>
          <p:nvPr/>
        </p:nvGrpSpPr>
        <p:grpSpPr>
          <a:xfrm>
            <a:off x="320040" y="6388035"/>
            <a:ext cx="7200000" cy="274324"/>
            <a:chOff x="320040" y="6388035"/>
            <a:chExt cx="8915400" cy="274324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523E092-1D8B-CF1F-7ED0-F3A0B4D60F5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4C89683-BB48-4F6B-1510-5B1BCC21E3B1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816A194-3037-40BD-8DD3-99C91BBDCB16}"/>
              </a:ext>
            </a:extLst>
          </p:cNvPr>
          <p:cNvSpPr txBox="1"/>
          <p:nvPr/>
        </p:nvSpPr>
        <p:spPr>
          <a:xfrm>
            <a:off x="5360484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It’s</a:t>
            </a:r>
          </a:p>
        </p:txBody>
      </p:sp>
    </p:spTree>
    <p:extLst>
      <p:ext uri="{BB962C8B-B14F-4D97-AF65-F5344CB8AC3E}">
        <p14:creationId xmlns:p14="http://schemas.microsoft.com/office/powerpoint/2010/main" val="353301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87A44F-0886-B2D1-D3AE-5F22B2FE499E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D047F-F499-C152-ED2E-A07E0BE58153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ignore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20BF8-885D-7152-6D4A-489D6B42C27F}"/>
              </a:ext>
            </a:extLst>
          </p:cNvPr>
          <p:cNvSpPr txBox="1"/>
          <p:nvPr/>
        </p:nvSpPr>
        <p:spPr>
          <a:xfrm>
            <a:off x="329015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67C3-051A-4E47-8C74-14322F7F260C}"/>
              </a:ext>
            </a:extLst>
          </p:cNvPr>
          <p:cNvSpPr txBox="1"/>
          <p:nvPr/>
        </p:nvSpPr>
        <p:spPr>
          <a:xfrm>
            <a:off x="2279679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0763D-D8A2-B6DD-47E8-C159B6D244BF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F45B7-937A-FABB-6F21-00D216047C0B}"/>
              </a:ext>
            </a:extLst>
          </p:cNvPr>
          <p:cNvSpPr txBox="1"/>
          <p:nvPr/>
        </p:nvSpPr>
        <p:spPr>
          <a:xfrm>
            <a:off x="7974090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C45A2-70DE-4775-C54C-E603EAAD3C72}"/>
              </a:ext>
            </a:extLst>
          </p:cNvPr>
          <p:cNvSpPr txBox="1"/>
          <p:nvPr/>
        </p:nvSpPr>
        <p:spPr>
          <a:xfrm>
            <a:off x="536048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A6AA4-D069-E0F8-9A5F-D2F6576A908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7FB894-08F2-68A2-80DB-8BE70A710326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fine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EAEFD2-8B9A-061B-EA7B-F98FE6E18AD7}"/>
              </a:ext>
            </a:extLst>
          </p:cNvPr>
          <p:cNvSpPr txBox="1"/>
          <p:nvPr/>
        </p:nvSpPr>
        <p:spPr>
          <a:xfrm>
            <a:off x="7974090" y="4814286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important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12F29-345C-8F40-8F8E-3ACB981C29F4}"/>
              </a:ext>
            </a:extLst>
          </p:cNvPr>
          <p:cNvSpPr txBox="1"/>
          <p:nvPr/>
        </p:nvSpPr>
        <p:spPr>
          <a:xfrm>
            <a:off x="822000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okay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0C84DB-1A0C-019B-3488-CFADA95FCF85}"/>
              </a:ext>
            </a:extLst>
          </p:cNvPr>
          <p:cNvSpPr txBox="1"/>
          <p:nvPr/>
        </p:nvSpPr>
        <p:spPr>
          <a:xfrm>
            <a:off x="3290156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flexing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B545AA-708E-E44A-2223-32517B2D8E06}"/>
              </a:ext>
            </a:extLst>
          </p:cNvPr>
          <p:cNvGrpSpPr/>
          <p:nvPr/>
        </p:nvGrpSpPr>
        <p:grpSpPr>
          <a:xfrm>
            <a:off x="320040" y="6388035"/>
            <a:ext cx="7200000" cy="274324"/>
            <a:chOff x="320040" y="6388035"/>
            <a:chExt cx="8915400" cy="274324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523E092-1D8B-CF1F-7ED0-F3A0B4D60F5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4C89683-BB48-4F6B-1510-5B1BCC21E3B1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3737BB-D0ED-8718-F07F-C191E50D949B}"/>
              </a:ext>
            </a:extLst>
          </p:cNvPr>
          <p:cNvSpPr txBox="1"/>
          <p:nvPr/>
        </p:nvSpPr>
        <p:spPr>
          <a:xfrm>
            <a:off x="831850" y="2849174"/>
            <a:ext cx="1447829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It’s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E6BFE1-5BFA-E33F-3B6E-867847C3EF89}"/>
              </a:ext>
            </a:extLst>
          </p:cNvPr>
          <p:cNvSpPr txBox="1"/>
          <p:nvPr/>
        </p:nvSpPr>
        <p:spPr>
          <a:xfrm>
            <a:off x="2279679" y="4817222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not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5EC15EE-DB7D-8518-9EE9-B718FBE5FC52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5400" dirty="0">
                <a:solidFill>
                  <a:schemeClr val="tx1"/>
                </a:solidFill>
                <a:latin typeface="Nunito Medium" pitchFamily="2" charset="77"/>
              </a:rPr>
              <a:t>       It’s fine / I’m fine.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C88151C-1AC2-382C-74E1-8715C6CCF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158" y="1161873"/>
            <a:ext cx="846114" cy="6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3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87A44F-0886-B2D1-D3AE-5F22B2FE499E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D047F-F499-C152-ED2E-A07E0BE58153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ignore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20BF8-885D-7152-6D4A-489D6B42C27F}"/>
              </a:ext>
            </a:extLst>
          </p:cNvPr>
          <p:cNvSpPr txBox="1"/>
          <p:nvPr/>
        </p:nvSpPr>
        <p:spPr>
          <a:xfrm>
            <a:off x="329015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67C3-051A-4E47-8C74-14322F7F260C}"/>
              </a:ext>
            </a:extLst>
          </p:cNvPr>
          <p:cNvSpPr txBox="1"/>
          <p:nvPr/>
        </p:nvSpPr>
        <p:spPr>
          <a:xfrm>
            <a:off x="2279679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0763D-D8A2-B6DD-47E8-C159B6D244BF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F45B7-937A-FABB-6F21-00D216047C0B}"/>
              </a:ext>
            </a:extLst>
          </p:cNvPr>
          <p:cNvSpPr txBox="1"/>
          <p:nvPr/>
        </p:nvSpPr>
        <p:spPr>
          <a:xfrm>
            <a:off x="7974090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C45A2-70DE-4775-C54C-E603EAAD3C72}"/>
              </a:ext>
            </a:extLst>
          </p:cNvPr>
          <p:cNvSpPr txBox="1"/>
          <p:nvPr/>
        </p:nvSpPr>
        <p:spPr>
          <a:xfrm>
            <a:off x="536048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A6AA4-D069-E0F8-9A5F-D2F6576A908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7FB894-08F2-68A2-80DB-8BE70A710326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fine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EAEFD2-8B9A-061B-EA7B-F98FE6E18AD7}"/>
              </a:ext>
            </a:extLst>
          </p:cNvPr>
          <p:cNvSpPr txBox="1"/>
          <p:nvPr/>
        </p:nvSpPr>
        <p:spPr>
          <a:xfrm>
            <a:off x="7974090" y="4814286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important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12F29-345C-8F40-8F8E-3ACB981C29F4}"/>
              </a:ext>
            </a:extLst>
          </p:cNvPr>
          <p:cNvSpPr txBox="1"/>
          <p:nvPr/>
        </p:nvSpPr>
        <p:spPr>
          <a:xfrm>
            <a:off x="822000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okay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0C84DB-1A0C-019B-3488-CFADA95FCF85}"/>
              </a:ext>
            </a:extLst>
          </p:cNvPr>
          <p:cNvSpPr txBox="1"/>
          <p:nvPr/>
        </p:nvSpPr>
        <p:spPr>
          <a:xfrm>
            <a:off x="3290156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flexing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B545AA-708E-E44A-2223-32517B2D8E06}"/>
              </a:ext>
            </a:extLst>
          </p:cNvPr>
          <p:cNvGrpSpPr/>
          <p:nvPr/>
        </p:nvGrpSpPr>
        <p:grpSpPr>
          <a:xfrm>
            <a:off x="320040" y="6388035"/>
            <a:ext cx="7200000" cy="274324"/>
            <a:chOff x="320040" y="6388035"/>
            <a:chExt cx="8915400" cy="274324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523E092-1D8B-CF1F-7ED0-F3A0B4D60F5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4C89683-BB48-4F6B-1510-5B1BCC21E3B1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3737BB-D0ED-8718-F07F-C191E50D949B}"/>
              </a:ext>
            </a:extLst>
          </p:cNvPr>
          <p:cNvSpPr txBox="1"/>
          <p:nvPr/>
        </p:nvSpPr>
        <p:spPr>
          <a:xfrm>
            <a:off x="831850" y="2849174"/>
            <a:ext cx="1447829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It’s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48282-1F51-399F-35F5-13E70CD6AD41}"/>
              </a:ext>
            </a:extLst>
          </p:cNvPr>
          <p:cNvSpPr txBox="1"/>
          <p:nvPr/>
        </p:nvSpPr>
        <p:spPr>
          <a:xfrm>
            <a:off x="2457917" y="2849174"/>
            <a:ext cx="1664477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not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CF6E1A9-E40E-E1C9-6E8B-69EB603BBE52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5400" dirty="0">
                <a:solidFill>
                  <a:schemeClr val="tx1"/>
                </a:solidFill>
                <a:latin typeface="Nunito Medium" pitchFamily="2" charset="77"/>
              </a:rPr>
              <a:t>       It’s fine / I’m fine.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6EDF26-007D-2DF5-1B1D-323246CC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158" y="1161873"/>
            <a:ext cx="846114" cy="6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9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87A44F-0886-B2D1-D3AE-5F22B2FE499E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D047F-F499-C152-ED2E-A07E0BE58153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ignore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20BF8-885D-7152-6D4A-489D6B42C27F}"/>
              </a:ext>
            </a:extLst>
          </p:cNvPr>
          <p:cNvSpPr txBox="1"/>
          <p:nvPr/>
        </p:nvSpPr>
        <p:spPr>
          <a:xfrm>
            <a:off x="329015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67C3-051A-4E47-8C74-14322F7F260C}"/>
              </a:ext>
            </a:extLst>
          </p:cNvPr>
          <p:cNvSpPr txBox="1"/>
          <p:nvPr/>
        </p:nvSpPr>
        <p:spPr>
          <a:xfrm>
            <a:off x="2279679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0763D-D8A2-B6DD-47E8-C159B6D244BF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F45B7-937A-FABB-6F21-00D216047C0B}"/>
              </a:ext>
            </a:extLst>
          </p:cNvPr>
          <p:cNvSpPr txBox="1"/>
          <p:nvPr/>
        </p:nvSpPr>
        <p:spPr>
          <a:xfrm>
            <a:off x="7974090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C45A2-70DE-4775-C54C-E603EAAD3C72}"/>
              </a:ext>
            </a:extLst>
          </p:cNvPr>
          <p:cNvSpPr txBox="1"/>
          <p:nvPr/>
        </p:nvSpPr>
        <p:spPr>
          <a:xfrm>
            <a:off x="536048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A6AA4-D069-E0F8-9A5F-D2F6576A908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EAEFD2-8B9A-061B-EA7B-F98FE6E18AD7}"/>
              </a:ext>
            </a:extLst>
          </p:cNvPr>
          <p:cNvSpPr txBox="1"/>
          <p:nvPr/>
        </p:nvSpPr>
        <p:spPr>
          <a:xfrm>
            <a:off x="7974090" y="4814286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important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12F29-345C-8F40-8F8E-3ACB981C29F4}"/>
              </a:ext>
            </a:extLst>
          </p:cNvPr>
          <p:cNvSpPr txBox="1"/>
          <p:nvPr/>
        </p:nvSpPr>
        <p:spPr>
          <a:xfrm>
            <a:off x="822000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okay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0C84DB-1A0C-019B-3488-CFADA95FCF85}"/>
              </a:ext>
            </a:extLst>
          </p:cNvPr>
          <p:cNvSpPr txBox="1"/>
          <p:nvPr/>
        </p:nvSpPr>
        <p:spPr>
          <a:xfrm>
            <a:off x="3290156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flexing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B545AA-708E-E44A-2223-32517B2D8E06}"/>
              </a:ext>
            </a:extLst>
          </p:cNvPr>
          <p:cNvGrpSpPr/>
          <p:nvPr/>
        </p:nvGrpSpPr>
        <p:grpSpPr>
          <a:xfrm>
            <a:off x="320040" y="6388035"/>
            <a:ext cx="7200000" cy="274324"/>
            <a:chOff x="320040" y="6388035"/>
            <a:chExt cx="8915400" cy="274324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523E092-1D8B-CF1F-7ED0-F3A0B4D60F5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4C89683-BB48-4F6B-1510-5B1BCC21E3B1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3737BB-D0ED-8718-F07F-C191E50D949B}"/>
              </a:ext>
            </a:extLst>
          </p:cNvPr>
          <p:cNvSpPr txBox="1"/>
          <p:nvPr/>
        </p:nvSpPr>
        <p:spPr>
          <a:xfrm>
            <a:off x="831850" y="2849174"/>
            <a:ext cx="1447829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It’s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48282-1F51-399F-35F5-13E70CD6AD41}"/>
              </a:ext>
            </a:extLst>
          </p:cNvPr>
          <p:cNvSpPr txBox="1"/>
          <p:nvPr/>
        </p:nvSpPr>
        <p:spPr>
          <a:xfrm>
            <a:off x="2457917" y="2849174"/>
            <a:ext cx="1664477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not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98990-E435-EF73-A2BE-4B36A59D6E52}"/>
              </a:ext>
            </a:extLst>
          </p:cNvPr>
          <p:cNvSpPr txBox="1"/>
          <p:nvPr/>
        </p:nvSpPr>
        <p:spPr>
          <a:xfrm>
            <a:off x="4275857" y="2849174"/>
            <a:ext cx="1664477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fine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0B3B453-FA6B-BA20-DDF2-FD412BBF64CC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5400" dirty="0">
                <a:solidFill>
                  <a:schemeClr val="tx1"/>
                </a:solidFill>
                <a:latin typeface="Nunito Medium" pitchFamily="2" charset="77"/>
              </a:rPr>
              <a:t>       It’s fine / I’m fine.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CA9588-E17E-3DEF-4FD3-408DD636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158" y="1161873"/>
            <a:ext cx="846114" cy="6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0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B545AA-708E-E44A-2223-32517B2D8E06}"/>
              </a:ext>
            </a:extLst>
          </p:cNvPr>
          <p:cNvGrpSpPr/>
          <p:nvPr/>
        </p:nvGrpSpPr>
        <p:grpSpPr>
          <a:xfrm>
            <a:off x="320040" y="6388035"/>
            <a:ext cx="10800000" cy="274324"/>
            <a:chOff x="320040" y="6388035"/>
            <a:chExt cx="8915400" cy="274324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523E092-1D8B-CF1F-7ED0-F3A0B4D60F5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4C89683-BB48-4F6B-1510-5B1BCC21E3B1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20B3B453-FA6B-BA20-DDF2-FD412BBF64CC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4800" dirty="0">
                <a:solidFill>
                  <a:schemeClr val="tx1"/>
                </a:solidFill>
                <a:latin typeface="Nunito Medium" pitchFamily="2" charset="77"/>
              </a:rPr>
              <a:t>       You’re too nice to me.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CA9588-E17E-3DEF-4FD3-408DD636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4618" y="1172867"/>
            <a:ext cx="769195" cy="5856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87A44F-0886-B2D1-D3AE-5F22B2FE499E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F8DBD-88E6-B327-BB3F-0677C4DAA301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happy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67C3-051A-4E47-8C74-14322F7F260C}"/>
              </a:ext>
            </a:extLst>
          </p:cNvPr>
          <p:cNvSpPr txBox="1"/>
          <p:nvPr/>
        </p:nvSpPr>
        <p:spPr>
          <a:xfrm>
            <a:off x="9033940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0763D-D8A2-B6DD-47E8-C159B6D244BF}"/>
              </a:ext>
            </a:extLst>
          </p:cNvPr>
          <p:cNvSpPr txBox="1"/>
          <p:nvPr/>
        </p:nvSpPr>
        <p:spPr>
          <a:xfrm>
            <a:off x="787801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36444C-04F7-C91B-79C0-F11DE1D0A58B}"/>
              </a:ext>
            </a:extLst>
          </p:cNvPr>
          <p:cNvSpPr txBox="1"/>
          <p:nvPr/>
        </p:nvSpPr>
        <p:spPr>
          <a:xfrm>
            <a:off x="787801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hot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F45B7-937A-FABB-6F21-00D216047C0B}"/>
              </a:ext>
            </a:extLst>
          </p:cNvPr>
          <p:cNvSpPr txBox="1"/>
          <p:nvPr/>
        </p:nvSpPr>
        <p:spPr>
          <a:xfrm>
            <a:off x="2279679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DF4C3-77A6-6633-7850-6820100B263A}"/>
              </a:ext>
            </a:extLst>
          </p:cNvPr>
          <p:cNvSpPr txBox="1"/>
          <p:nvPr/>
        </p:nvSpPr>
        <p:spPr>
          <a:xfrm>
            <a:off x="2279679" y="4814286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considerate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A6AA4-D069-E0F8-9A5F-D2F6576A908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20BF8-885D-7152-6D4A-489D6B42C27F}"/>
              </a:ext>
            </a:extLst>
          </p:cNvPr>
          <p:cNvSpPr txBox="1"/>
          <p:nvPr/>
        </p:nvSpPr>
        <p:spPr>
          <a:xfrm>
            <a:off x="435000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C45A2-70DE-4775-C54C-E603EAAD3C72}"/>
              </a:ext>
            </a:extLst>
          </p:cNvPr>
          <p:cNvSpPr txBox="1"/>
          <p:nvPr/>
        </p:nvSpPr>
        <p:spPr>
          <a:xfrm>
            <a:off x="642033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4DFAE-2694-E03D-3EAF-8161C60D6B1F}"/>
              </a:ext>
            </a:extLst>
          </p:cNvPr>
          <p:cNvSpPr txBox="1"/>
          <p:nvPr/>
        </p:nvSpPr>
        <p:spPr>
          <a:xfrm>
            <a:off x="6420334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Kind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1D8EA-D2DB-066D-E2A8-642162971AC6}"/>
              </a:ext>
            </a:extLst>
          </p:cNvPr>
          <p:cNvSpPr txBox="1"/>
          <p:nvPr/>
        </p:nvSpPr>
        <p:spPr>
          <a:xfrm>
            <a:off x="9033940" y="4817222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not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C0DC6-AE49-FE04-240F-6B00341366CA}"/>
              </a:ext>
            </a:extLst>
          </p:cNvPr>
          <p:cNvSpPr txBox="1"/>
          <p:nvPr/>
        </p:nvSpPr>
        <p:spPr>
          <a:xfrm>
            <a:off x="822000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We’re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B6994F-5AC5-3CC5-76F1-A155DB5962F7}"/>
              </a:ext>
            </a:extLst>
          </p:cNvPr>
          <p:cNvSpPr txBox="1"/>
          <p:nvPr/>
        </p:nvSpPr>
        <p:spPr>
          <a:xfrm>
            <a:off x="4350006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compatible</a:t>
            </a:r>
          </a:p>
        </p:txBody>
      </p:sp>
    </p:spTree>
    <p:extLst>
      <p:ext uri="{BB962C8B-B14F-4D97-AF65-F5344CB8AC3E}">
        <p14:creationId xmlns:p14="http://schemas.microsoft.com/office/powerpoint/2010/main" val="115711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B545AA-708E-E44A-2223-32517B2D8E06}"/>
              </a:ext>
            </a:extLst>
          </p:cNvPr>
          <p:cNvGrpSpPr/>
          <p:nvPr/>
        </p:nvGrpSpPr>
        <p:grpSpPr>
          <a:xfrm>
            <a:off x="320040" y="6388035"/>
            <a:ext cx="10800000" cy="274324"/>
            <a:chOff x="320040" y="6388035"/>
            <a:chExt cx="8915400" cy="274324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523E092-1D8B-CF1F-7ED0-F3A0B4D60F5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4C89683-BB48-4F6B-1510-5B1BCC21E3B1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20B3B453-FA6B-BA20-DDF2-FD412BBF64CC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4800" dirty="0">
                <a:solidFill>
                  <a:schemeClr val="tx1"/>
                </a:solidFill>
                <a:latin typeface="Nunito Medium" pitchFamily="2" charset="77"/>
              </a:rPr>
              <a:t>       You’re too nice to me.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CA9588-E17E-3DEF-4FD3-408DD636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4618" y="1172867"/>
            <a:ext cx="769195" cy="5856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87A44F-0886-B2D1-D3AE-5F22B2FE499E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F8DBD-88E6-B327-BB3F-0677C4DAA301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happy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67C3-051A-4E47-8C74-14322F7F260C}"/>
              </a:ext>
            </a:extLst>
          </p:cNvPr>
          <p:cNvSpPr txBox="1"/>
          <p:nvPr/>
        </p:nvSpPr>
        <p:spPr>
          <a:xfrm>
            <a:off x="9033940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0763D-D8A2-B6DD-47E8-C159B6D244BF}"/>
              </a:ext>
            </a:extLst>
          </p:cNvPr>
          <p:cNvSpPr txBox="1"/>
          <p:nvPr/>
        </p:nvSpPr>
        <p:spPr>
          <a:xfrm>
            <a:off x="787801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36444C-04F7-C91B-79C0-F11DE1D0A58B}"/>
              </a:ext>
            </a:extLst>
          </p:cNvPr>
          <p:cNvSpPr txBox="1"/>
          <p:nvPr/>
        </p:nvSpPr>
        <p:spPr>
          <a:xfrm>
            <a:off x="787801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hot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F45B7-937A-FABB-6F21-00D216047C0B}"/>
              </a:ext>
            </a:extLst>
          </p:cNvPr>
          <p:cNvSpPr txBox="1"/>
          <p:nvPr/>
        </p:nvSpPr>
        <p:spPr>
          <a:xfrm>
            <a:off x="2279679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DF4C3-77A6-6633-7850-6820100B263A}"/>
              </a:ext>
            </a:extLst>
          </p:cNvPr>
          <p:cNvSpPr txBox="1"/>
          <p:nvPr/>
        </p:nvSpPr>
        <p:spPr>
          <a:xfrm>
            <a:off x="2279679" y="4814286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considerate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A6AA4-D069-E0F8-9A5F-D2F6576A908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20BF8-885D-7152-6D4A-489D6B42C27F}"/>
              </a:ext>
            </a:extLst>
          </p:cNvPr>
          <p:cNvSpPr txBox="1"/>
          <p:nvPr/>
        </p:nvSpPr>
        <p:spPr>
          <a:xfrm>
            <a:off x="435000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C45A2-70DE-4775-C54C-E603EAAD3C72}"/>
              </a:ext>
            </a:extLst>
          </p:cNvPr>
          <p:cNvSpPr txBox="1"/>
          <p:nvPr/>
        </p:nvSpPr>
        <p:spPr>
          <a:xfrm>
            <a:off x="642033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4DFAE-2694-E03D-3EAF-8161C60D6B1F}"/>
              </a:ext>
            </a:extLst>
          </p:cNvPr>
          <p:cNvSpPr txBox="1"/>
          <p:nvPr/>
        </p:nvSpPr>
        <p:spPr>
          <a:xfrm>
            <a:off x="6420334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Kind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1D8EA-D2DB-066D-E2A8-642162971AC6}"/>
              </a:ext>
            </a:extLst>
          </p:cNvPr>
          <p:cNvSpPr txBox="1"/>
          <p:nvPr/>
        </p:nvSpPr>
        <p:spPr>
          <a:xfrm>
            <a:off x="9033940" y="4817222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B6994F-5AC5-3CC5-76F1-A155DB5962F7}"/>
              </a:ext>
            </a:extLst>
          </p:cNvPr>
          <p:cNvSpPr txBox="1"/>
          <p:nvPr/>
        </p:nvSpPr>
        <p:spPr>
          <a:xfrm>
            <a:off x="4350006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compatible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8094EA-A953-EE14-5988-E037FF51F949}"/>
              </a:ext>
            </a:extLst>
          </p:cNvPr>
          <p:cNvSpPr txBox="1"/>
          <p:nvPr/>
        </p:nvSpPr>
        <p:spPr>
          <a:xfrm>
            <a:off x="831850" y="2849174"/>
            <a:ext cx="2057654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We’re</a:t>
            </a:r>
          </a:p>
        </p:txBody>
      </p:sp>
    </p:spTree>
    <p:extLst>
      <p:ext uri="{BB962C8B-B14F-4D97-AF65-F5344CB8AC3E}">
        <p14:creationId xmlns:p14="http://schemas.microsoft.com/office/powerpoint/2010/main" val="373569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B545AA-708E-E44A-2223-32517B2D8E06}"/>
              </a:ext>
            </a:extLst>
          </p:cNvPr>
          <p:cNvGrpSpPr/>
          <p:nvPr/>
        </p:nvGrpSpPr>
        <p:grpSpPr>
          <a:xfrm>
            <a:off x="320040" y="6388035"/>
            <a:ext cx="10800000" cy="274324"/>
            <a:chOff x="320040" y="6388035"/>
            <a:chExt cx="8915400" cy="274324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523E092-1D8B-CF1F-7ED0-F3A0B4D60F5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4C89683-BB48-4F6B-1510-5B1BCC21E3B1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20B3B453-FA6B-BA20-DDF2-FD412BBF64CC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4800" dirty="0">
                <a:solidFill>
                  <a:schemeClr val="tx1"/>
                </a:solidFill>
                <a:latin typeface="Nunito Medium" pitchFamily="2" charset="77"/>
              </a:rPr>
              <a:t>       You’re too nice to me.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CA9588-E17E-3DEF-4FD3-408DD636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4618" y="1172867"/>
            <a:ext cx="769195" cy="5856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87A44F-0886-B2D1-D3AE-5F22B2FE499E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F8DBD-88E6-B327-BB3F-0677C4DAA301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happy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67C3-051A-4E47-8C74-14322F7F260C}"/>
              </a:ext>
            </a:extLst>
          </p:cNvPr>
          <p:cNvSpPr txBox="1"/>
          <p:nvPr/>
        </p:nvSpPr>
        <p:spPr>
          <a:xfrm>
            <a:off x="9033940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0763D-D8A2-B6DD-47E8-C159B6D244BF}"/>
              </a:ext>
            </a:extLst>
          </p:cNvPr>
          <p:cNvSpPr txBox="1"/>
          <p:nvPr/>
        </p:nvSpPr>
        <p:spPr>
          <a:xfrm>
            <a:off x="787801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36444C-04F7-C91B-79C0-F11DE1D0A58B}"/>
              </a:ext>
            </a:extLst>
          </p:cNvPr>
          <p:cNvSpPr txBox="1"/>
          <p:nvPr/>
        </p:nvSpPr>
        <p:spPr>
          <a:xfrm>
            <a:off x="787801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hot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F45B7-937A-FABB-6F21-00D216047C0B}"/>
              </a:ext>
            </a:extLst>
          </p:cNvPr>
          <p:cNvSpPr txBox="1"/>
          <p:nvPr/>
        </p:nvSpPr>
        <p:spPr>
          <a:xfrm>
            <a:off x="2279679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DF4C3-77A6-6633-7850-6820100B263A}"/>
              </a:ext>
            </a:extLst>
          </p:cNvPr>
          <p:cNvSpPr txBox="1"/>
          <p:nvPr/>
        </p:nvSpPr>
        <p:spPr>
          <a:xfrm>
            <a:off x="2279679" y="4814286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considerate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A6AA4-D069-E0F8-9A5F-D2F6576A908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20BF8-885D-7152-6D4A-489D6B42C27F}"/>
              </a:ext>
            </a:extLst>
          </p:cNvPr>
          <p:cNvSpPr txBox="1"/>
          <p:nvPr/>
        </p:nvSpPr>
        <p:spPr>
          <a:xfrm>
            <a:off x="435000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C45A2-70DE-4775-C54C-E603EAAD3C72}"/>
              </a:ext>
            </a:extLst>
          </p:cNvPr>
          <p:cNvSpPr txBox="1"/>
          <p:nvPr/>
        </p:nvSpPr>
        <p:spPr>
          <a:xfrm>
            <a:off x="642033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4DFAE-2694-E03D-3EAF-8161C60D6B1F}"/>
              </a:ext>
            </a:extLst>
          </p:cNvPr>
          <p:cNvSpPr txBox="1"/>
          <p:nvPr/>
        </p:nvSpPr>
        <p:spPr>
          <a:xfrm>
            <a:off x="6420334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Kind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8094EA-A953-EE14-5988-E037FF51F949}"/>
              </a:ext>
            </a:extLst>
          </p:cNvPr>
          <p:cNvSpPr txBox="1"/>
          <p:nvPr/>
        </p:nvSpPr>
        <p:spPr>
          <a:xfrm>
            <a:off x="831850" y="2849174"/>
            <a:ext cx="2057654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We’re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B6994F-5AC5-3CC5-76F1-A155DB5962F7}"/>
              </a:ext>
            </a:extLst>
          </p:cNvPr>
          <p:cNvSpPr txBox="1"/>
          <p:nvPr/>
        </p:nvSpPr>
        <p:spPr>
          <a:xfrm>
            <a:off x="4350006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compatible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1AAD3-86AE-AF59-D5AC-BC762529B5AF}"/>
              </a:ext>
            </a:extLst>
          </p:cNvPr>
          <p:cNvSpPr txBox="1"/>
          <p:nvPr/>
        </p:nvSpPr>
        <p:spPr>
          <a:xfrm>
            <a:off x="3058167" y="2849174"/>
            <a:ext cx="1664477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2008349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B545AA-708E-E44A-2223-32517B2D8E06}"/>
              </a:ext>
            </a:extLst>
          </p:cNvPr>
          <p:cNvGrpSpPr/>
          <p:nvPr/>
        </p:nvGrpSpPr>
        <p:grpSpPr>
          <a:xfrm>
            <a:off x="320040" y="6388035"/>
            <a:ext cx="10800000" cy="274324"/>
            <a:chOff x="320040" y="6388035"/>
            <a:chExt cx="8915400" cy="274324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523E092-1D8B-CF1F-7ED0-F3A0B4D60F5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4C89683-BB48-4F6B-1510-5B1BCC21E3B1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20B3B453-FA6B-BA20-DDF2-FD412BBF64CC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4800" dirty="0">
                <a:solidFill>
                  <a:schemeClr val="tx1"/>
                </a:solidFill>
                <a:latin typeface="Nunito Medium" pitchFamily="2" charset="77"/>
              </a:rPr>
              <a:t>       You’re too nice to me.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CA9588-E17E-3DEF-4FD3-408DD636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4618" y="1172867"/>
            <a:ext cx="769195" cy="5856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87A44F-0886-B2D1-D3AE-5F22B2FE499E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F8DBD-88E6-B327-BB3F-0677C4DAA301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happy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67C3-051A-4E47-8C74-14322F7F260C}"/>
              </a:ext>
            </a:extLst>
          </p:cNvPr>
          <p:cNvSpPr txBox="1"/>
          <p:nvPr/>
        </p:nvSpPr>
        <p:spPr>
          <a:xfrm>
            <a:off x="9033940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0763D-D8A2-B6DD-47E8-C159B6D244BF}"/>
              </a:ext>
            </a:extLst>
          </p:cNvPr>
          <p:cNvSpPr txBox="1"/>
          <p:nvPr/>
        </p:nvSpPr>
        <p:spPr>
          <a:xfrm>
            <a:off x="787801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36444C-04F7-C91B-79C0-F11DE1D0A58B}"/>
              </a:ext>
            </a:extLst>
          </p:cNvPr>
          <p:cNvSpPr txBox="1"/>
          <p:nvPr/>
        </p:nvSpPr>
        <p:spPr>
          <a:xfrm>
            <a:off x="787801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hot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F45B7-937A-FABB-6F21-00D216047C0B}"/>
              </a:ext>
            </a:extLst>
          </p:cNvPr>
          <p:cNvSpPr txBox="1"/>
          <p:nvPr/>
        </p:nvSpPr>
        <p:spPr>
          <a:xfrm>
            <a:off x="2279679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DF4C3-77A6-6633-7850-6820100B263A}"/>
              </a:ext>
            </a:extLst>
          </p:cNvPr>
          <p:cNvSpPr txBox="1"/>
          <p:nvPr/>
        </p:nvSpPr>
        <p:spPr>
          <a:xfrm>
            <a:off x="2279679" y="4814286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considerate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A6AA4-D069-E0F8-9A5F-D2F6576A908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20BF8-885D-7152-6D4A-489D6B42C27F}"/>
              </a:ext>
            </a:extLst>
          </p:cNvPr>
          <p:cNvSpPr txBox="1"/>
          <p:nvPr/>
        </p:nvSpPr>
        <p:spPr>
          <a:xfrm>
            <a:off x="435000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C45A2-70DE-4775-C54C-E603EAAD3C72}"/>
              </a:ext>
            </a:extLst>
          </p:cNvPr>
          <p:cNvSpPr txBox="1"/>
          <p:nvPr/>
        </p:nvSpPr>
        <p:spPr>
          <a:xfrm>
            <a:off x="642033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4DFAE-2694-E03D-3EAF-8161C60D6B1F}"/>
              </a:ext>
            </a:extLst>
          </p:cNvPr>
          <p:cNvSpPr txBox="1"/>
          <p:nvPr/>
        </p:nvSpPr>
        <p:spPr>
          <a:xfrm>
            <a:off x="6420334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Kind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8094EA-A953-EE14-5988-E037FF51F949}"/>
              </a:ext>
            </a:extLst>
          </p:cNvPr>
          <p:cNvSpPr txBox="1"/>
          <p:nvPr/>
        </p:nvSpPr>
        <p:spPr>
          <a:xfrm>
            <a:off x="831850" y="2849174"/>
            <a:ext cx="2057654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We’re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1AAD3-86AE-AF59-D5AC-BC762529B5AF}"/>
              </a:ext>
            </a:extLst>
          </p:cNvPr>
          <p:cNvSpPr txBox="1"/>
          <p:nvPr/>
        </p:nvSpPr>
        <p:spPr>
          <a:xfrm>
            <a:off x="3058167" y="2849174"/>
            <a:ext cx="1664477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not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7FB8F-BE7F-4694-AF76-114AF79A84D4}"/>
              </a:ext>
            </a:extLst>
          </p:cNvPr>
          <p:cNvSpPr txBox="1"/>
          <p:nvPr/>
        </p:nvSpPr>
        <p:spPr>
          <a:xfrm>
            <a:off x="4891307" y="2849174"/>
            <a:ext cx="3158215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compatible</a:t>
            </a:r>
          </a:p>
        </p:txBody>
      </p:sp>
    </p:spTree>
    <p:extLst>
      <p:ext uri="{BB962C8B-B14F-4D97-AF65-F5344CB8AC3E}">
        <p14:creationId xmlns:p14="http://schemas.microsoft.com/office/powerpoint/2010/main" val="18607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46A820-1BF8-AF95-9A39-1345B2B6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C5D641-25CB-6514-033D-EAE27BB3B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869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97A4-4E67-1076-ECCB-AA03E105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4EADB-93F8-46FD-49BD-220E30A5A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1C340-A428-FFCB-605A-01BDF9EB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7A86-B3CC-EB48-A120-A6D58162AF93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23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C723FE-77C6-1006-3622-AEF2A4919EF7}"/>
              </a:ext>
            </a:extLst>
          </p:cNvPr>
          <p:cNvGrpSpPr/>
          <p:nvPr/>
        </p:nvGrpSpPr>
        <p:grpSpPr>
          <a:xfrm>
            <a:off x="320040" y="6388035"/>
            <a:ext cx="1800000" cy="274324"/>
            <a:chOff x="320040" y="6388035"/>
            <a:chExt cx="8915400" cy="27432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BEFD631-7F54-916A-9C92-38486EC3F899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D63D69-F3CC-3C14-A4FA-1DAB7032F941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CA341988-2642-CDAC-B25F-E6026029B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" y="345960"/>
            <a:ext cx="6842760" cy="5823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5C1B27-FFE0-9F99-7C2E-C4762E6B285B}"/>
              </a:ext>
            </a:extLst>
          </p:cNvPr>
          <p:cNvSpPr txBox="1"/>
          <p:nvPr/>
        </p:nvSpPr>
        <p:spPr>
          <a:xfrm>
            <a:off x="5376672" y="739109"/>
            <a:ext cx="5742432" cy="422237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1500" dirty="0">
                <a:solidFill>
                  <a:schemeClr val="bg1"/>
                </a:solidFill>
                <a:latin typeface="Feather Bold" pitchFamily="82" charset="77"/>
                <a:ea typeface="+mj-ea"/>
                <a:cs typeface="+mj-cs"/>
              </a:rPr>
              <a:t>sneaky link</a:t>
            </a:r>
          </a:p>
          <a:p>
            <a:pPr>
              <a:lnSpc>
                <a:spcPct val="120000"/>
              </a:lnSpc>
            </a:pPr>
            <a:r>
              <a:rPr lang="en-HK" sz="2400" dirty="0">
                <a:solidFill>
                  <a:schemeClr val="bg2"/>
                </a:solidFill>
                <a:latin typeface="Nunito" pitchFamily="2" charset="77"/>
              </a:rPr>
              <a:t>(n.) someone you’re seeing or </a:t>
            </a:r>
            <a:br>
              <a:rPr lang="en-HK" sz="2400" dirty="0">
                <a:solidFill>
                  <a:schemeClr val="bg2"/>
                </a:solidFill>
                <a:latin typeface="Nunito" pitchFamily="2" charset="77"/>
              </a:rPr>
            </a:br>
            <a:r>
              <a:rPr lang="en-HK" sz="2400" dirty="0">
                <a:solidFill>
                  <a:schemeClr val="bg2"/>
                </a:solidFill>
                <a:latin typeface="Nunito" pitchFamily="2" charset="77"/>
              </a:rPr>
              <a:t>hooking up with secretly</a:t>
            </a:r>
            <a:endParaRPr lang="en-GB" sz="2400" dirty="0">
              <a:solidFill>
                <a:schemeClr val="bg2"/>
              </a:solidFill>
              <a:latin typeface="Nunito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DEEF9-50C4-9094-AB22-BD342686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004" y="6164326"/>
            <a:ext cx="678313" cy="365125"/>
          </a:xfrm>
        </p:spPr>
        <p:txBody>
          <a:bodyPr/>
          <a:lstStyle/>
          <a:p>
            <a:fld id="{D3467A86-B3CC-EB48-A120-A6D58162AF93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521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2B4E2A7-7CCC-7281-9F2E-4D9C8D4BA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67"/>
          <a:stretch/>
        </p:blipFill>
        <p:spPr>
          <a:xfrm>
            <a:off x="9006840" y="788943"/>
            <a:ext cx="3328416" cy="2996666"/>
          </a:xfrm>
          <a:prstGeom prst="rect">
            <a:avLst/>
          </a:prstGeom>
        </p:spPr>
      </p:pic>
      <p:pic>
        <p:nvPicPr>
          <p:cNvPr id="7" name="Picture Placeholder 6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98930230-6AF0-311B-B551-4AFCE0AD6A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5445" r="15909" b="43506"/>
          <a:stretch/>
        </p:blipFill>
        <p:spPr>
          <a:xfrm>
            <a:off x="493776" y="434848"/>
            <a:ext cx="4517136" cy="5417300"/>
          </a:xfrm>
        </p:spPr>
      </p:pic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873C486-88DF-DCF8-1C59-78D066CB2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93032" y="434848"/>
            <a:ext cx="817880" cy="81788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A821100-5576-5019-593F-3A8B1347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4915576"/>
            <a:ext cx="3977640" cy="747897"/>
          </a:xfrm>
        </p:spPr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dua</a:t>
            </a:r>
            <a:r>
              <a:rPr lang="en-GB" dirty="0">
                <a:solidFill>
                  <a:schemeClr val="bg1"/>
                </a:solidFill>
              </a:rPr>
              <a:t> lipa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9344D-DB47-3C30-E607-C6EA575716D5}"/>
              </a:ext>
            </a:extLst>
          </p:cNvPr>
          <p:cNvSpPr txBox="1"/>
          <p:nvPr/>
        </p:nvSpPr>
        <p:spPr>
          <a:xfrm>
            <a:off x="5477256" y="2404208"/>
            <a:ext cx="5742432" cy="32501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spcAft>
                <a:spcPts val="600"/>
              </a:spcAft>
            </a:pPr>
            <a:r>
              <a:rPr lang="en-GB" sz="11500" dirty="0" err="1">
                <a:solidFill>
                  <a:schemeClr val="tx2"/>
                </a:solidFill>
                <a:latin typeface="Feather Bold" pitchFamily="82" charset="77"/>
                <a:ea typeface="+mj-ea"/>
                <a:cs typeface="+mj-cs"/>
              </a:rPr>
              <a:t>simp</a:t>
            </a:r>
            <a:endParaRPr lang="en-GB" sz="11500" dirty="0">
              <a:solidFill>
                <a:schemeClr val="tx2"/>
              </a:solidFill>
              <a:latin typeface="Feather Bold" pitchFamily="82" charset="77"/>
              <a:ea typeface="+mj-ea"/>
              <a:cs typeface="+mj-cs"/>
            </a:endParaRPr>
          </a:p>
          <a:p>
            <a:pPr>
              <a:lnSpc>
                <a:spcPct val="120000"/>
              </a:lnSpc>
            </a:pPr>
            <a:r>
              <a:rPr lang="en-HK" sz="2400" dirty="0">
                <a:effectLst/>
                <a:latin typeface="Nunito" pitchFamily="2" charset="77"/>
              </a:rPr>
              <a:t>(n.) a “try-hard”, or someone who goes way out of their way to do things for their crush or significant other.</a:t>
            </a:r>
            <a:endParaRPr lang="en-GB" sz="2400" dirty="0">
              <a:latin typeface="Nunito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DE4230-8DD0-01BD-05B4-6722B742295E}"/>
              </a:ext>
            </a:extLst>
          </p:cNvPr>
          <p:cNvCxnSpPr>
            <a:cxnSpLocks/>
          </p:cNvCxnSpPr>
          <p:nvPr/>
        </p:nvCxnSpPr>
        <p:spPr>
          <a:xfrm>
            <a:off x="9912096" y="3959352"/>
            <a:ext cx="1325880" cy="0"/>
          </a:xfrm>
          <a:prstGeom prst="line">
            <a:avLst/>
          </a:prstGeom>
          <a:ln w="1016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F9C759F-D0D7-8045-D8CF-A98A20EC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6781" y="6164326"/>
            <a:ext cx="820758" cy="365125"/>
          </a:xfrm>
          <a:prstGeom prst="rect">
            <a:avLst/>
          </a:prstGeom>
        </p:spPr>
        <p:txBody>
          <a:bodyPr/>
          <a:lstStyle/>
          <a:p>
            <a:fld id="{D3467A86-B3CC-EB48-A120-A6D58162AF93}" type="slidenum">
              <a:rPr lang="en-GB" smtClean="0"/>
              <a:pPr/>
              <a:t>4</a:t>
            </a:fld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7AB10C-489B-E298-84B4-DA5AD7CAC077}"/>
              </a:ext>
            </a:extLst>
          </p:cNvPr>
          <p:cNvGrpSpPr/>
          <p:nvPr/>
        </p:nvGrpSpPr>
        <p:grpSpPr>
          <a:xfrm>
            <a:off x="320040" y="6388035"/>
            <a:ext cx="3600000" cy="274324"/>
            <a:chOff x="320040" y="6388035"/>
            <a:chExt cx="8915400" cy="27432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528011D-BCC3-2AC9-FD5F-49D95A2DDA5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2926DAF-E892-FD24-6687-19A83035BBAA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7996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-4.81481E-6 L -4.16667E-7 -0.030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8A0E7-5115-2A19-CFAF-7A4F50ED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004" y="6164326"/>
            <a:ext cx="678313" cy="365125"/>
          </a:xfrm>
        </p:spPr>
        <p:txBody>
          <a:bodyPr/>
          <a:lstStyle/>
          <a:p>
            <a:fld id="{D3467A86-B3CC-EB48-A120-A6D58162AF93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9D092E-7DF3-456C-7E83-F278027A7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284301"/>
            <a:ext cx="2652014" cy="1592744"/>
          </a:xfrm>
        </p:spPr>
        <p:txBody>
          <a:bodyPr>
            <a:spAutoFit/>
          </a:bodyPr>
          <a:lstStyle/>
          <a:p>
            <a:r>
              <a:rPr lang="en-GB" sz="11500" dirty="0" err="1"/>
              <a:t>rizz</a:t>
            </a:r>
            <a:endParaRPr lang="en-GB" sz="11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1E839-C6D5-5DB5-20F9-6F6AAB7D3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9814" y="4574380"/>
            <a:ext cx="7315200" cy="1012585"/>
          </a:xfrm>
        </p:spPr>
        <p:txBody>
          <a:bodyPr anchor="b"/>
          <a:lstStyle/>
          <a:p>
            <a:pPr>
              <a:lnSpc>
                <a:spcPct val="120000"/>
              </a:lnSpc>
            </a:pPr>
            <a:r>
              <a:rPr lang="en-HK" sz="2800" dirty="0"/>
              <a:t>(n.) stems from “charisma”; skill in charming or seducing a potential romantic partner</a:t>
            </a:r>
            <a:endParaRPr lang="en-GB" sz="28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FEDEA8-EFF5-9A1E-1A57-3DCBFCEA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38" y="530351"/>
            <a:ext cx="2686836" cy="3413379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C4D82973-00CD-97E3-05FD-44B3165585CD}"/>
              </a:ext>
            </a:extLst>
          </p:cNvPr>
          <p:cNvSpPr/>
          <p:nvPr/>
        </p:nvSpPr>
        <p:spPr>
          <a:xfrm>
            <a:off x="4369656" y="1271034"/>
            <a:ext cx="6776880" cy="2404853"/>
          </a:xfrm>
          <a:custGeom>
            <a:avLst/>
            <a:gdLst>
              <a:gd name="connsiteX0" fmla="*/ 468369 w 6776880"/>
              <a:gd name="connsiteY0" fmla="*/ 0 h 2404853"/>
              <a:gd name="connsiteX1" fmla="*/ 6510855 w 6776880"/>
              <a:gd name="connsiteY1" fmla="*/ 0 h 2404853"/>
              <a:gd name="connsiteX2" fmla="*/ 6776880 w 6776880"/>
              <a:gd name="connsiteY2" fmla="*/ 266025 h 2404853"/>
              <a:gd name="connsiteX3" fmla="*/ 6776880 w 6776880"/>
              <a:gd name="connsiteY3" fmla="*/ 2138828 h 2404853"/>
              <a:gd name="connsiteX4" fmla="*/ 6510855 w 6776880"/>
              <a:gd name="connsiteY4" fmla="*/ 2404853 h 2404853"/>
              <a:gd name="connsiteX5" fmla="*/ 468369 w 6776880"/>
              <a:gd name="connsiteY5" fmla="*/ 2404853 h 2404853"/>
              <a:gd name="connsiteX6" fmla="*/ 202344 w 6776880"/>
              <a:gd name="connsiteY6" fmla="*/ 2138828 h 2404853"/>
              <a:gd name="connsiteX7" fmla="*/ 202344 w 6776880"/>
              <a:gd name="connsiteY7" fmla="*/ 846687 h 2404853"/>
              <a:gd name="connsiteX8" fmla="*/ 180903 w 6776880"/>
              <a:gd name="connsiteY8" fmla="*/ 832450 h 2404853"/>
              <a:gd name="connsiteX9" fmla="*/ 24009 w 6776880"/>
              <a:gd name="connsiteY9" fmla="*/ 675556 h 2404853"/>
              <a:gd name="connsiteX10" fmla="*/ 24009 w 6776880"/>
              <a:gd name="connsiteY10" fmla="*/ 559629 h 2404853"/>
              <a:gd name="connsiteX11" fmla="*/ 181009 w 6776880"/>
              <a:gd name="connsiteY11" fmla="*/ 402629 h 2404853"/>
              <a:gd name="connsiteX12" fmla="*/ 202344 w 6776880"/>
              <a:gd name="connsiteY12" fmla="*/ 388462 h 2404853"/>
              <a:gd name="connsiteX13" fmla="*/ 202344 w 6776880"/>
              <a:gd name="connsiteY13" fmla="*/ 266025 h 2404853"/>
              <a:gd name="connsiteX14" fmla="*/ 468369 w 6776880"/>
              <a:gd name="connsiteY14" fmla="*/ 0 h 24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76880" h="2404853">
                <a:moveTo>
                  <a:pt x="468369" y="0"/>
                </a:moveTo>
                <a:lnTo>
                  <a:pt x="6510855" y="0"/>
                </a:lnTo>
                <a:cubicBezTo>
                  <a:pt x="6657777" y="0"/>
                  <a:pt x="6776880" y="119103"/>
                  <a:pt x="6776880" y="266025"/>
                </a:cubicBezTo>
                <a:lnTo>
                  <a:pt x="6776880" y="2138828"/>
                </a:lnTo>
                <a:cubicBezTo>
                  <a:pt x="6776880" y="2285750"/>
                  <a:pt x="6657777" y="2404853"/>
                  <a:pt x="6510855" y="2404853"/>
                </a:cubicBezTo>
                <a:lnTo>
                  <a:pt x="468369" y="2404853"/>
                </a:lnTo>
                <a:cubicBezTo>
                  <a:pt x="321447" y="2404853"/>
                  <a:pt x="202344" y="2285750"/>
                  <a:pt x="202344" y="2138828"/>
                </a:cubicBezTo>
                <a:lnTo>
                  <a:pt x="202344" y="846687"/>
                </a:lnTo>
                <a:lnTo>
                  <a:pt x="180903" y="832450"/>
                </a:lnTo>
                <a:lnTo>
                  <a:pt x="24009" y="675556"/>
                </a:lnTo>
                <a:cubicBezTo>
                  <a:pt x="-8003" y="643544"/>
                  <a:pt x="-8003" y="591641"/>
                  <a:pt x="24009" y="559629"/>
                </a:cubicBezTo>
                <a:lnTo>
                  <a:pt x="181009" y="402629"/>
                </a:lnTo>
                <a:lnTo>
                  <a:pt x="202344" y="388462"/>
                </a:lnTo>
                <a:lnTo>
                  <a:pt x="202344" y="266025"/>
                </a:lnTo>
                <a:cubicBezTo>
                  <a:pt x="202344" y="119103"/>
                  <a:pt x="321447" y="0"/>
                  <a:pt x="46836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92000" rtlCol="0" anchor="ctr">
            <a:noAutofit/>
          </a:bodyPr>
          <a:lstStyle/>
          <a:p>
            <a:pPr>
              <a:spcBef>
                <a:spcPts val="1000"/>
              </a:spcBef>
            </a:pPr>
            <a:r>
              <a:rPr lang="en-GB" sz="5400" dirty="0">
                <a:solidFill>
                  <a:schemeClr val="tx1"/>
                </a:solidFill>
                <a:latin typeface="Nunito Medium" pitchFamily="2" charset="77"/>
              </a:rPr>
              <a:t>     That body of </a:t>
            </a:r>
            <a:br>
              <a:rPr lang="en-GB" sz="5400" dirty="0">
                <a:solidFill>
                  <a:schemeClr val="tx1"/>
                </a:solidFill>
                <a:latin typeface="Nunito Medium" pitchFamily="2" charset="77"/>
              </a:rPr>
            </a:br>
            <a:r>
              <a:rPr lang="en-GB" sz="5400" dirty="0">
                <a:solidFill>
                  <a:schemeClr val="tx1"/>
                </a:solidFill>
                <a:latin typeface="Nunito Medium" pitchFamily="2" charset="77"/>
              </a:rPr>
              <a:t>yours is absurd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5179CC-8CFC-3DD1-4EBA-29013489D398}"/>
              </a:ext>
            </a:extLst>
          </p:cNvPr>
          <p:cNvSpPr/>
          <p:nvPr/>
        </p:nvSpPr>
        <p:spPr>
          <a:xfrm>
            <a:off x="11402568" y="6173470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4C95728-24A0-6951-1C5B-BAFDA9935285}"/>
              </a:ext>
            </a:extLst>
          </p:cNvPr>
          <p:cNvSpPr txBox="1">
            <a:spLocks/>
          </p:cNvSpPr>
          <p:nvPr/>
        </p:nvSpPr>
        <p:spPr>
          <a:xfrm>
            <a:off x="11156781" y="6164326"/>
            <a:ext cx="820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i="0" kern="1200">
                <a:solidFill>
                  <a:schemeClr val="bg1"/>
                </a:solidFill>
                <a:latin typeface="Nunito Black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467A86-B3CC-EB48-A120-A6D58162AF93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A47BC1F-CF0B-DFD5-2E29-B07FFE941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7150" y="1747177"/>
            <a:ext cx="773212" cy="58869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582ECD-D7C6-66DC-2E59-BBA4FFF77E38}"/>
              </a:ext>
            </a:extLst>
          </p:cNvPr>
          <p:cNvGrpSpPr/>
          <p:nvPr/>
        </p:nvGrpSpPr>
        <p:grpSpPr>
          <a:xfrm>
            <a:off x="320040" y="6388035"/>
            <a:ext cx="5400000" cy="274324"/>
            <a:chOff x="320040" y="6388035"/>
            <a:chExt cx="8915400" cy="274324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63C9561-1A37-796D-6D8B-EB5958D4DB9A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53B1993-EE87-DA13-75FA-8E113024D6AA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7686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7A86-B3CC-EB48-A120-A6D58162AF93}" type="slidenum">
              <a:rPr lang="en-GB" smtClean="0"/>
              <a:pPr/>
              <a:t>6</a:t>
            </a:fld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91C2803B-480D-0852-62BE-F763725FC9DF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3200" dirty="0">
                <a:solidFill>
                  <a:schemeClr val="tx1"/>
                </a:solidFill>
                <a:latin typeface="Nunito Medium" pitchFamily="2" charset="77"/>
              </a:rPr>
              <a:t>      Did something well and understood what you were supposed to do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EB3019-652A-4BDA-C35D-C7276573F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0438" y="1043001"/>
            <a:ext cx="480104" cy="3655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87A44F-0886-B2D1-D3AE-5F22B2FE499E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D047F-F499-C152-ED2E-A07E0BE58153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 err="1">
                <a:solidFill>
                  <a:schemeClr val="tx1"/>
                </a:solidFill>
              </a:rPr>
              <a:t>Bussin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20BF8-885D-7152-6D4A-489D6B42C27F}"/>
              </a:ext>
            </a:extLst>
          </p:cNvPr>
          <p:cNvSpPr txBox="1"/>
          <p:nvPr/>
        </p:nvSpPr>
        <p:spPr>
          <a:xfrm>
            <a:off x="329015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67C3-051A-4E47-8C74-14322F7F260C}"/>
              </a:ext>
            </a:extLst>
          </p:cNvPr>
          <p:cNvSpPr txBox="1"/>
          <p:nvPr/>
        </p:nvSpPr>
        <p:spPr>
          <a:xfrm>
            <a:off x="2279679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0763D-D8A2-B6DD-47E8-C159B6D244BF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F45B7-937A-FABB-6F21-00D216047C0B}"/>
              </a:ext>
            </a:extLst>
          </p:cNvPr>
          <p:cNvSpPr txBox="1"/>
          <p:nvPr/>
        </p:nvSpPr>
        <p:spPr>
          <a:xfrm>
            <a:off x="7974090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C45A2-70DE-4775-C54C-E603EAAD3C72}"/>
              </a:ext>
            </a:extLst>
          </p:cNvPr>
          <p:cNvSpPr txBox="1"/>
          <p:nvPr/>
        </p:nvSpPr>
        <p:spPr>
          <a:xfrm>
            <a:off x="536048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A6AA4-D069-E0F8-9A5F-D2F6576A908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E6BFE1-5BFA-E33F-3B6E-867847C3EF89}"/>
              </a:ext>
            </a:extLst>
          </p:cNvPr>
          <p:cNvSpPr txBox="1"/>
          <p:nvPr/>
        </p:nvSpPr>
        <p:spPr>
          <a:xfrm>
            <a:off x="2279679" y="4817222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7FB894-08F2-68A2-80DB-8BE70A710326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yikes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EAEFD2-8B9A-061B-EA7B-F98FE6E18AD7}"/>
              </a:ext>
            </a:extLst>
          </p:cNvPr>
          <p:cNvSpPr txBox="1"/>
          <p:nvPr/>
        </p:nvSpPr>
        <p:spPr>
          <a:xfrm>
            <a:off x="7974090" y="4814286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assignment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16A194-3037-40BD-8DD3-99C91BBDCB16}"/>
              </a:ext>
            </a:extLst>
          </p:cNvPr>
          <p:cNvSpPr txBox="1"/>
          <p:nvPr/>
        </p:nvSpPr>
        <p:spPr>
          <a:xfrm>
            <a:off x="5360484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Stan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E12F29-345C-8F40-8F8E-3ACB981C29F4}"/>
              </a:ext>
            </a:extLst>
          </p:cNvPr>
          <p:cNvSpPr txBox="1"/>
          <p:nvPr/>
        </p:nvSpPr>
        <p:spPr>
          <a:xfrm>
            <a:off x="822000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main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0C84DB-1A0C-019B-3488-CFADA95FCF85}"/>
              </a:ext>
            </a:extLst>
          </p:cNvPr>
          <p:cNvSpPr txBox="1"/>
          <p:nvPr/>
        </p:nvSpPr>
        <p:spPr>
          <a:xfrm>
            <a:off x="3290156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Understood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B545AA-708E-E44A-2223-32517B2D8E06}"/>
              </a:ext>
            </a:extLst>
          </p:cNvPr>
          <p:cNvGrpSpPr/>
          <p:nvPr/>
        </p:nvGrpSpPr>
        <p:grpSpPr>
          <a:xfrm>
            <a:off x="320040" y="6388035"/>
            <a:ext cx="7200000" cy="274324"/>
            <a:chOff x="320040" y="6388035"/>
            <a:chExt cx="8915400" cy="274324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523E092-1D8B-CF1F-7ED0-F3A0B4D60F5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4C89683-BB48-4F6B-1510-5B1BCC21E3B1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2781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6DE8DD6-1226-CA57-70A8-9AD1B87B8192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93720E-7F37-A610-4066-0C4C96D8F6C1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 err="1">
                <a:solidFill>
                  <a:schemeClr val="tx1"/>
                </a:solidFill>
              </a:rPr>
              <a:t>Bussin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DF532A-055A-15CB-CA54-684D46D6608A}"/>
              </a:ext>
            </a:extLst>
          </p:cNvPr>
          <p:cNvSpPr txBox="1"/>
          <p:nvPr/>
        </p:nvSpPr>
        <p:spPr>
          <a:xfrm>
            <a:off x="329015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6512AB-7776-F43E-DA7E-E6A30FF9D9EE}"/>
              </a:ext>
            </a:extLst>
          </p:cNvPr>
          <p:cNvSpPr txBox="1"/>
          <p:nvPr/>
        </p:nvSpPr>
        <p:spPr>
          <a:xfrm>
            <a:off x="2279679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D19314-693C-028E-E789-DAC470AC80C8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CAB03E-09ED-079A-57E5-A7F41B562791}"/>
              </a:ext>
            </a:extLst>
          </p:cNvPr>
          <p:cNvSpPr txBox="1"/>
          <p:nvPr/>
        </p:nvSpPr>
        <p:spPr>
          <a:xfrm>
            <a:off x="7974090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8BE587-93BA-8AC9-EBB3-BD8723112C7E}"/>
              </a:ext>
            </a:extLst>
          </p:cNvPr>
          <p:cNvSpPr txBox="1"/>
          <p:nvPr/>
        </p:nvSpPr>
        <p:spPr>
          <a:xfrm>
            <a:off x="536048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50152-C745-82BC-EA44-C0230BC7D19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7A86-B3CC-EB48-A120-A6D58162AF93}" type="slidenum">
              <a:rPr lang="en-GB" smtClean="0"/>
              <a:pPr/>
              <a:t>7</a:t>
            </a:fld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91C2803B-480D-0852-62BE-F763725FC9DF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3200" dirty="0">
                <a:solidFill>
                  <a:schemeClr val="tx1"/>
                </a:solidFill>
                <a:latin typeface="Nunito Medium" pitchFamily="2" charset="77"/>
              </a:rPr>
              <a:t>      Did something well and understood what you were supposed to do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EB3019-652A-4BDA-C35D-C7276573F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0438" y="1043001"/>
            <a:ext cx="480104" cy="3655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2F799F-89E8-4367-69C9-749A0C6A0735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yikes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1ABFAF-CFD6-45A2-E58F-C9EBA0048A82}"/>
              </a:ext>
            </a:extLst>
          </p:cNvPr>
          <p:cNvSpPr txBox="1"/>
          <p:nvPr/>
        </p:nvSpPr>
        <p:spPr>
          <a:xfrm>
            <a:off x="7974090" y="4814286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assignment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F23225-776F-8776-FAE6-B60D8945F49E}"/>
              </a:ext>
            </a:extLst>
          </p:cNvPr>
          <p:cNvSpPr txBox="1"/>
          <p:nvPr/>
        </p:nvSpPr>
        <p:spPr>
          <a:xfrm>
            <a:off x="5360484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Stan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4AB2E7-70BC-AEE3-D9DC-BA095BAC81F1}"/>
              </a:ext>
            </a:extLst>
          </p:cNvPr>
          <p:cNvSpPr txBox="1"/>
          <p:nvPr/>
        </p:nvSpPr>
        <p:spPr>
          <a:xfrm>
            <a:off x="822000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A9A72-436F-A0AC-DB19-7915174762F1}"/>
              </a:ext>
            </a:extLst>
          </p:cNvPr>
          <p:cNvSpPr txBox="1"/>
          <p:nvPr/>
        </p:nvSpPr>
        <p:spPr>
          <a:xfrm>
            <a:off x="831850" y="2849174"/>
            <a:ext cx="3687010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4CDF1B-A8DD-322D-0A3B-9ED75FB49B68}"/>
              </a:ext>
            </a:extLst>
          </p:cNvPr>
          <p:cNvSpPr txBox="1"/>
          <p:nvPr/>
        </p:nvSpPr>
        <p:spPr>
          <a:xfrm>
            <a:off x="2279679" y="4817222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the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473CC03-AC59-094B-E395-72CB55E41C90}"/>
              </a:ext>
            </a:extLst>
          </p:cNvPr>
          <p:cNvGrpSpPr/>
          <p:nvPr/>
        </p:nvGrpSpPr>
        <p:grpSpPr>
          <a:xfrm>
            <a:off x="320040" y="6388035"/>
            <a:ext cx="7200000" cy="274324"/>
            <a:chOff x="320040" y="6388035"/>
            <a:chExt cx="8915400" cy="274324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3E079553-C1A6-02B8-EAB0-14CEAFAB6872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ADBEE1A-4D15-62CC-8E6A-FCFF08E74B59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345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6DE8DD6-1226-CA57-70A8-9AD1B87B8192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93720E-7F37-A610-4066-0C4C96D8F6C1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 err="1">
                <a:solidFill>
                  <a:schemeClr val="tx1"/>
                </a:solidFill>
              </a:rPr>
              <a:t>Bussin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DF532A-055A-15CB-CA54-684D46D6608A}"/>
              </a:ext>
            </a:extLst>
          </p:cNvPr>
          <p:cNvSpPr txBox="1"/>
          <p:nvPr/>
        </p:nvSpPr>
        <p:spPr>
          <a:xfrm>
            <a:off x="329015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6512AB-7776-F43E-DA7E-E6A30FF9D9EE}"/>
              </a:ext>
            </a:extLst>
          </p:cNvPr>
          <p:cNvSpPr txBox="1"/>
          <p:nvPr/>
        </p:nvSpPr>
        <p:spPr>
          <a:xfrm>
            <a:off x="2279679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D19314-693C-028E-E789-DAC470AC80C8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CAB03E-09ED-079A-57E5-A7F41B562791}"/>
              </a:ext>
            </a:extLst>
          </p:cNvPr>
          <p:cNvSpPr txBox="1"/>
          <p:nvPr/>
        </p:nvSpPr>
        <p:spPr>
          <a:xfrm>
            <a:off x="7974090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8BE587-93BA-8AC9-EBB3-BD8723112C7E}"/>
              </a:ext>
            </a:extLst>
          </p:cNvPr>
          <p:cNvSpPr txBox="1"/>
          <p:nvPr/>
        </p:nvSpPr>
        <p:spPr>
          <a:xfrm>
            <a:off x="536048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50152-C745-82BC-EA44-C0230BC7D19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7A86-B3CC-EB48-A120-A6D58162AF93}" type="slidenum">
              <a:rPr lang="en-GB" smtClean="0"/>
              <a:pPr/>
              <a:t>8</a:t>
            </a:fld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91C2803B-480D-0852-62BE-F763725FC9DF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3200" dirty="0">
                <a:solidFill>
                  <a:schemeClr val="tx1"/>
                </a:solidFill>
                <a:latin typeface="Nunito Medium" pitchFamily="2" charset="77"/>
              </a:rPr>
              <a:t>      Did something well and understood what you were supposed to do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EB3019-652A-4BDA-C35D-C7276573F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0438" y="1043001"/>
            <a:ext cx="480104" cy="3655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2F799F-89E8-4367-69C9-749A0C6A0735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yikes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1ABFAF-CFD6-45A2-E58F-C9EBA0048A82}"/>
              </a:ext>
            </a:extLst>
          </p:cNvPr>
          <p:cNvSpPr txBox="1"/>
          <p:nvPr/>
        </p:nvSpPr>
        <p:spPr>
          <a:xfrm>
            <a:off x="7974090" y="4814286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assignment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F23225-776F-8776-FAE6-B60D8945F49E}"/>
              </a:ext>
            </a:extLst>
          </p:cNvPr>
          <p:cNvSpPr txBox="1"/>
          <p:nvPr/>
        </p:nvSpPr>
        <p:spPr>
          <a:xfrm>
            <a:off x="5360484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Stan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4AB2E7-70BC-AEE3-D9DC-BA095BAC81F1}"/>
              </a:ext>
            </a:extLst>
          </p:cNvPr>
          <p:cNvSpPr txBox="1"/>
          <p:nvPr/>
        </p:nvSpPr>
        <p:spPr>
          <a:xfrm>
            <a:off x="822000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A9A72-436F-A0AC-DB19-7915174762F1}"/>
              </a:ext>
            </a:extLst>
          </p:cNvPr>
          <p:cNvSpPr txBox="1"/>
          <p:nvPr/>
        </p:nvSpPr>
        <p:spPr>
          <a:xfrm>
            <a:off x="831850" y="2849174"/>
            <a:ext cx="3687010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Understood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8BDE2-B9B4-1F1C-10FF-EBF590C923F7}"/>
              </a:ext>
            </a:extLst>
          </p:cNvPr>
          <p:cNvSpPr txBox="1"/>
          <p:nvPr/>
        </p:nvSpPr>
        <p:spPr>
          <a:xfrm>
            <a:off x="4672322" y="2849174"/>
            <a:ext cx="1664477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the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1A44C6-DF4D-5669-BF96-858C4A46544A}"/>
              </a:ext>
            </a:extLst>
          </p:cNvPr>
          <p:cNvGrpSpPr/>
          <p:nvPr/>
        </p:nvGrpSpPr>
        <p:grpSpPr>
          <a:xfrm>
            <a:off x="320040" y="6388035"/>
            <a:ext cx="7200000" cy="274324"/>
            <a:chOff x="320040" y="6388035"/>
            <a:chExt cx="8915400" cy="27432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1B9CF30-8B21-78F9-44A7-7D1F3F15F496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4E144CB-EAF5-7B1E-6E1B-1F462A0351E3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9088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6DE8DD6-1226-CA57-70A8-9AD1B87B8192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93720E-7F37-A610-4066-0C4C96D8F6C1}"/>
              </a:ext>
            </a:extLst>
          </p:cNvPr>
          <p:cNvSpPr txBox="1"/>
          <p:nvPr/>
        </p:nvSpPr>
        <p:spPr>
          <a:xfrm>
            <a:off x="10044416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 err="1">
                <a:solidFill>
                  <a:schemeClr val="tx1"/>
                </a:solidFill>
              </a:rPr>
              <a:t>Bussin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DF532A-055A-15CB-CA54-684D46D6608A}"/>
              </a:ext>
            </a:extLst>
          </p:cNvPr>
          <p:cNvSpPr txBox="1"/>
          <p:nvPr/>
        </p:nvSpPr>
        <p:spPr>
          <a:xfrm>
            <a:off x="3290157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6512AB-7776-F43E-DA7E-E6A30FF9D9EE}"/>
              </a:ext>
            </a:extLst>
          </p:cNvPr>
          <p:cNvSpPr txBox="1"/>
          <p:nvPr/>
        </p:nvSpPr>
        <p:spPr>
          <a:xfrm>
            <a:off x="2279679" y="4814285"/>
            <a:ext cx="872219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D19314-693C-028E-E789-DAC470AC80C8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CAB03E-09ED-079A-57E5-A7F41B562791}"/>
              </a:ext>
            </a:extLst>
          </p:cNvPr>
          <p:cNvSpPr txBox="1"/>
          <p:nvPr/>
        </p:nvSpPr>
        <p:spPr>
          <a:xfrm>
            <a:off x="7974090" y="4814285"/>
            <a:ext cx="1932068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8BE587-93BA-8AC9-EBB3-BD8723112C7E}"/>
              </a:ext>
            </a:extLst>
          </p:cNvPr>
          <p:cNvSpPr txBox="1"/>
          <p:nvPr/>
        </p:nvSpPr>
        <p:spPr>
          <a:xfrm>
            <a:off x="5360484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50152-C745-82BC-EA44-C0230BC7D191}"/>
              </a:ext>
            </a:extLst>
          </p:cNvPr>
          <p:cNvSpPr txBox="1"/>
          <p:nvPr/>
        </p:nvSpPr>
        <p:spPr>
          <a:xfrm>
            <a:off x="822000" y="4814285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Zari | Duolingo Wiki | Fandom">
            <a:extLst>
              <a:ext uri="{FF2B5EF4-FFF2-40B4-BE49-F238E27FC236}">
                <a16:creationId xmlns:a16="http://schemas.microsoft.com/office/drawing/2014/main" id="{2EC1313F-D385-47EA-1FBD-1D8FA537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7"/>
          <a:stretch/>
        </p:blipFill>
        <p:spPr bwMode="auto">
          <a:xfrm>
            <a:off x="682498" y="447295"/>
            <a:ext cx="2315558" cy="22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6B15-772D-8616-798F-3CF2BF16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67A86-B3CC-EB48-A120-A6D58162AF93}" type="slidenum">
              <a:rPr lang="en-GB" smtClean="0"/>
              <a:pPr/>
              <a:t>9</a:t>
            </a:fld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DF45B-3408-1B1E-2ED5-6DE2A854AD94}"/>
              </a:ext>
            </a:extLst>
          </p:cNvPr>
          <p:cNvCxnSpPr/>
          <p:nvPr/>
        </p:nvCxnSpPr>
        <p:spPr>
          <a:xfrm>
            <a:off x="822000" y="273405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4E1520-3D38-EFE7-ED4D-7E467352F31B}"/>
              </a:ext>
            </a:extLst>
          </p:cNvPr>
          <p:cNvCxnSpPr/>
          <p:nvPr/>
        </p:nvCxnSpPr>
        <p:spPr>
          <a:xfrm>
            <a:off x="822000" y="4379976"/>
            <a:ext cx="10548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91C2803B-480D-0852-62BE-F763725FC9DF}"/>
              </a:ext>
            </a:extLst>
          </p:cNvPr>
          <p:cNvSpPr/>
          <p:nvPr/>
        </p:nvSpPr>
        <p:spPr>
          <a:xfrm>
            <a:off x="2889504" y="751219"/>
            <a:ext cx="8480495" cy="1468526"/>
          </a:xfrm>
          <a:custGeom>
            <a:avLst/>
            <a:gdLst>
              <a:gd name="connsiteX0" fmla="*/ 525105 w 8047610"/>
              <a:gd name="connsiteY0" fmla="*/ 0 h 1468526"/>
              <a:gd name="connsiteX1" fmla="*/ 7747987 w 8047610"/>
              <a:gd name="connsiteY1" fmla="*/ 0 h 1468526"/>
              <a:gd name="connsiteX2" fmla="*/ 8047610 w 8047610"/>
              <a:gd name="connsiteY2" fmla="*/ 299623 h 1468526"/>
              <a:gd name="connsiteX3" fmla="*/ 8047610 w 8047610"/>
              <a:gd name="connsiteY3" fmla="*/ 1168903 h 1468526"/>
              <a:gd name="connsiteX4" fmla="*/ 7747987 w 8047610"/>
              <a:gd name="connsiteY4" fmla="*/ 1468526 h 1468526"/>
              <a:gd name="connsiteX5" fmla="*/ 525105 w 8047610"/>
              <a:gd name="connsiteY5" fmla="*/ 1468526 h 1468526"/>
              <a:gd name="connsiteX6" fmla="*/ 225482 w 8047610"/>
              <a:gd name="connsiteY6" fmla="*/ 1168903 h 1468526"/>
              <a:gd name="connsiteX7" fmla="*/ 225482 w 8047610"/>
              <a:gd name="connsiteY7" fmla="*/ 990805 h 1468526"/>
              <a:gd name="connsiteX8" fmla="*/ 208358 w 8047610"/>
              <a:gd name="connsiteY8" fmla="*/ 979434 h 1468526"/>
              <a:gd name="connsiteX9" fmla="*/ 26031 w 8047610"/>
              <a:gd name="connsiteY9" fmla="*/ 797106 h 1468526"/>
              <a:gd name="connsiteX10" fmla="*/ 26031 w 8047610"/>
              <a:gd name="connsiteY10" fmla="*/ 671418 h 1468526"/>
              <a:gd name="connsiteX11" fmla="*/ 208358 w 8047610"/>
              <a:gd name="connsiteY11" fmla="*/ 489090 h 1468526"/>
              <a:gd name="connsiteX12" fmla="*/ 225482 w 8047610"/>
              <a:gd name="connsiteY12" fmla="*/ 477719 h 1468526"/>
              <a:gd name="connsiteX13" fmla="*/ 225482 w 8047610"/>
              <a:gd name="connsiteY13" fmla="*/ 299623 h 1468526"/>
              <a:gd name="connsiteX14" fmla="*/ 525105 w 8047610"/>
              <a:gd name="connsiteY14" fmla="*/ 0 h 146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7610" h="1468526">
                <a:moveTo>
                  <a:pt x="525105" y="0"/>
                </a:moveTo>
                <a:lnTo>
                  <a:pt x="7747987" y="0"/>
                </a:lnTo>
                <a:cubicBezTo>
                  <a:pt x="7913464" y="0"/>
                  <a:pt x="8047610" y="134146"/>
                  <a:pt x="8047610" y="299623"/>
                </a:cubicBezTo>
                <a:lnTo>
                  <a:pt x="8047610" y="1168903"/>
                </a:lnTo>
                <a:cubicBezTo>
                  <a:pt x="8047610" y="1334380"/>
                  <a:pt x="7913464" y="1468526"/>
                  <a:pt x="7747987" y="1468526"/>
                </a:cubicBezTo>
                <a:lnTo>
                  <a:pt x="525105" y="1468526"/>
                </a:lnTo>
                <a:cubicBezTo>
                  <a:pt x="359628" y="1468526"/>
                  <a:pt x="225482" y="1334380"/>
                  <a:pt x="225482" y="1168903"/>
                </a:cubicBezTo>
                <a:lnTo>
                  <a:pt x="225482" y="990805"/>
                </a:lnTo>
                <a:lnTo>
                  <a:pt x="208358" y="979434"/>
                </a:lnTo>
                <a:lnTo>
                  <a:pt x="26031" y="797106"/>
                </a:lnTo>
                <a:cubicBezTo>
                  <a:pt x="-8677" y="762399"/>
                  <a:pt x="-8677" y="706126"/>
                  <a:pt x="26031" y="671418"/>
                </a:cubicBezTo>
                <a:lnTo>
                  <a:pt x="208358" y="489090"/>
                </a:lnTo>
                <a:lnTo>
                  <a:pt x="225482" y="477719"/>
                </a:lnTo>
                <a:lnTo>
                  <a:pt x="225482" y="299623"/>
                </a:lnTo>
                <a:cubicBezTo>
                  <a:pt x="225482" y="134146"/>
                  <a:pt x="359628" y="0"/>
                  <a:pt x="525105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108000" rIns="180000" bIns="10800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GB" sz="3200" dirty="0">
                <a:solidFill>
                  <a:schemeClr val="tx1"/>
                </a:solidFill>
                <a:latin typeface="Nunito Medium" pitchFamily="2" charset="77"/>
              </a:rPr>
              <a:t>      Did something well and understood what you were supposed to do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EB3019-652A-4BDA-C35D-C7276573F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0438" y="1043001"/>
            <a:ext cx="480104" cy="3655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2F799F-89E8-4367-69C9-749A0C6A0735}"/>
              </a:ext>
            </a:extLst>
          </p:cNvPr>
          <p:cNvSpPr txBox="1"/>
          <p:nvPr/>
        </p:nvSpPr>
        <p:spPr>
          <a:xfrm>
            <a:off x="6818163" y="4814285"/>
            <a:ext cx="1017668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yikes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F23225-776F-8776-FAE6-B60D8945F49E}"/>
              </a:ext>
            </a:extLst>
          </p:cNvPr>
          <p:cNvSpPr txBox="1"/>
          <p:nvPr/>
        </p:nvSpPr>
        <p:spPr>
          <a:xfrm>
            <a:off x="5360484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Stan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4AB2E7-70BC-AEE3-D9DC-BA095BAC81F1}"/>
              </a:ext>
            </a:extLst>
          </p:cNvPr>
          <p:cNvSpPr txBox="1"/>
          <p:nvPr/>
        </p:nvSpPr>
        <p:spPr>
          <a:xfrm>
            <a:off x="822000" y="4817222"/>
            <a:ext cx="1319420" cy="800131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2000" dirty="0">
                <a:solidFill>
                  <a:schemeClr val="tx1"/>
                </a:solidFill>
              </a:rPr>
              <a:t>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A9A72-436F-A0AC-DB19-7915174762F1}"/>
              </a:ext>
            </a:extLst>
          </p:cNvPr>
          <p:cNvSpPr txBox="1"/>
          <p:nvPr/>
        </p:nvSpPr>
        <p:spPr>
          <a:xfrm>
            <a:off x="831850" y="2849174"/>
            <a:ext cx="3687010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Understood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8BDE2-B9B4-1F1C-10FF-EBF590C923F7}"/>
              </a:ext>
            </a:extLst>
          </p:cNvPr>
          <p:cNvSpPr txBox="1"/>
          <p:nvPr/>
        </p:nvSpPr>
        <p:spPr>
          <a:xfrm>
            <a:off x="4672322" y="2849174"/>
            <a:ext cx="1664477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301D5-2870-CC31-2F62-710D8383A91F}"/>
              </a:ext>
            </a:extLst>
          </p:cNvPr>
          <p:cNvSpPr txBox="1"/>
          <p:nvPr/>
        </p:nvSpPr>
        <p:spPr>
          <a:xfrm>
            <a:off x="6490262" y="2849174"/>
            <a:ext cx="3687010" cy="1351677"/>
          </a:xfrm>
          <a:prstGeom prst="roundRect">
            <a:avLst>
              <a:gd name="adj" fmla="val 25054"/>
            </a:avLst>
          </a:prstGeom>
          <a:solidFill>
            <a:schemeClr val="bg1"/>
          </a:solidFill>
          <a:ln w="38100">
            <a:solidFill>
              <a:schemeClr val="bg2">
                <a:lumMod val="90000"/>
              </a:schemeClr>
            </a:solidFill>
          </a:ln>
          <a:effectLst>
            <a:outerShdw dist="76200" dir="5400000" algn="t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5400">
                <a:latin typeface="Nunito Medium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4000" dirty="0">
                <a:solidFill>
                  <a:schemeClr val="tx1"/>
                </a:solidFill>
              </a:rPr>
              <a:t>assignment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F1FCA3-5C57-EEC7-8293-BAB543BADC19}"/>
              </a:ext>
            </a:extLst>
          </p:cNvPr>
          <p:cNvGrpSpPr/>
          <p:nvPr/>
        </p:nvGrpSpPr>
        <p:grpSpPr>
          <a:xfrm>
            <a:off x="320040" y="6388035"/>
            <a:ext cx="7200000" cy="274324"/>
            <a:chOff x="320040" y="6388035"/>
            <a:chExt cx="8915400" cy="27432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59302B5-1484-9E7B-BD52-5F86EA457F68}"/>
                </a:ext>
              </a:extLst>
            </p:cNvPr>
            <p:cNvSpPr/>
            <p:nvPr/>
          </p:nvSpPr>
          <p:spPr>
            <a:xfrm>
              <a:off x="320040" y="6388035"/>
              <a:ext cx="8915400" cy="27432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CAC7EC8-5ABE-470F-A344-D4DD1F1BDC9E}"/>
                </a:ext>
              </a:extLst>
            </p:cNvPr>
            <p:cNvSpPr/>
            <p:nvPr/>
          </p:nvSpPr>
          <p:spPr>
            <a:xfrm>
              <a:off x="487680" y="6448019"/>
              <a:ext cx="8580120" cy="90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5257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uolingo">
      <a:dk1>
        <a:srgbClr val="4B4B4B"/>
      </a:dk1>
      <a:lt1>
        <a:srgbClr val="FFFFFF"/>
      </a:lt1>
      <a:dk2>
        <a:srgbClr val="57CC02"/>
      </a:dk2>
      <a:lt2>
        <a:srgbClr val="E5E5E5"/>
      </a:lt2>
      <a:accent1>
        <a:srgbClr val="89E119"/>
      </a:accent1>
      <a:accent2>
        <a:srgbClr val="FF4B4B"/>
      </a:accent2>
      <a:accent3>
        <a:srgbClr val="1CAFF6"/>
      </a:accent3>
      <a:accent4>
        <a:srgbClr val="2B70C8"/>
      </a:accent4>
      <a:accent5>
        <a:srgbClr val="FFC800"/>
      </a:accent5>
      <a:accent6>
        <a:srgbClr val="FF9500"/>
      </a:accent6>
      <a:hlink>
        <a:srgbClr val="2B70C8"/>
      </a:hlink>
      <a:folHlink>
        <a:srgbClr val="1CAFF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451</Words>
  <Application>Microsoft Macintosh PowerPoint</Application>
  <PresentationFormat>Widescreen</PresentationFormat>
  <Paragraphs>183</Paragraphs>
  <Slides>29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Feather Bold</vt:lpstr>
      <vt:lpstr>Nunito Medium</vt:lpstr>
      <vt:lpstr>Calibri</vt:lpstr>
      <vt:lpstr>Nunito ExtraBold</vt:lpstr>
      <vt:lpstr>Nunito Black</vt:lpstr>
      <vt:lpstr>Nunito</vt:lpstr>
      <vt:lpstr>Hiragino Maru Gothic ProN W4</vt:lpstr>
      <vt:lpstr>Nunito Light</vt:lpstr>
      <vt:lpstr>Office Theme</vt:lpstr>
      <vt:lpstr>thank you for downloading!</vt:lpstr>
      <vt:lpstr>gen z lingo</vt:lpstr>
      <vt:lpstr>PowerPoint Presentation</vt:lpstr>
      <vt:lpstr>dua lipa</vt:lpstr>
      <vt:lpstr>rizz</vt:lpstr>
      <vt:lpstr>PowerPoint Presentation</vt:lpstr>
      <vt:lpstr>PowerPoint Presentation</vt:lpstr>
      <vt:lpstr>PowerPoint Presentation</vt:lpstr>
      <vt:lpstr>PowerPoint Presentation</vt:lpstr>
      <vt:lpstr>naur</vt:lpstr>
      <vt:lpstr>Which one is the laughing emoji?</vt:lpstr>
      <vt:lpstr>must-know canto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“shut uppp” mean?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Vickie Leung</cp:lastModifiedBy>
  <cp:revision>29</cp:revision>
  <dcterms:created xsi:type="dcterms:W3CDTF">2023-03-17T10:44:08Z</dcterms:created>
  <dcterms:modified xsi:type="dcterms:W3CDTF">2023-03-23T14:41:48Z</dcterms:modified>
</cp:coreProperties>
</file>